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511" r:id="rId2"/>
    <p:sldId id="463" r:id="rId3"/>
    <p:sldId id="719" r:id="rId4"/>
    <p:sldId id="524" r:id="rId5"/>
    <p:sldId id="525" r:id="rId6"/>
    <p:sldId id="720" r:id="rId7"/>
    <p:sldId id="721" r:id="rId8"/>
    <p:sldId id="527" r:id="rId9"/>
    <p:sldId id="722" r:id="rId10"/>
    <p:sldId id="723" r:id="rId11"/>
    <p:sldId id="516" r:id="rId12"/>
    <p:sldId id="512" r:id="rId13"/>
    <p:sldId id="513" r:id="rId14"/>
    <p:sldId id="517" r:id="rId15"/>
    <p:sldId id="518" r:id="rId16"/>
    <p:sldId id="519" r:id="rId17"/>
    <p:sldId id="520" r:id="rId18"/>
    <p:sldId id="521" r:id="rId19"/>
    <p:sldId id="522" r:id="rId20"/>
    <p:sldId id="523" r:id="rId21"/>
    <p:sldId id="477" r:id="rId22"/>
    <p:sldId id="399" r:id="rId23"/>
    <p:sldId id="409" r:id="rId24"/>
    <p:sldId id="481" r:id="rId25"/>
    <p:sldId id="482" r:id="rId26"/>
    <p:sldId id="5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07:09:48.487"/>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10161 15999 0,'0'26'0,"-26"0"15</inkml:trace>
  <inkml:trace contextRef="#ctx0" brushRef="#br0" timeOffset="-1499">7124 16025 0,'0'26'16,"-26"-26"-16,26 26 16,0 1-16,0 25 0,0-26 15,0 27-15,-27 25 16,27-25-16,0-1 0,0 26 15,-26-25-15,26-1 16,0 1-16,0-27 0,0 0 16,0 0-16,0-52 31,0 0-31,26 0 0,-26-27 16,27-25-16,-27 25 15,26-51-15,-26 25 0,26-26 16,0-104-1,0 130-15,1 1 0,-1-1 16,0 27-16,26 26 0,-26-1 16,27 27-16,-1 27 15,-26 25-15,27 0 0,-1 27 16,0-1-16,-25 27 0,-1-26 16,26-1-16,-26 27 15,-26-53-15,27 27 0,-27-27 16,0 1-16,0-1 0</inkml:trace>
  <inkml:trace contextRef="#ctx0" brushRef="#br0" timeOffset="-1121">7333 16313 0,'-26'-26'16,"0"-26"-16,0 25 0,0 1 15,26 0 1,26 26-16,0 0 15,0-26-15,26 26 0,1-26 16,25 26-16,1-27 0,-1 27 16,27 0-16,-26 0 15,-1 0-15,1 27 0,-27-1 16,1 0-16,-1 0 16,-26 0-16,-26 1 15,0-1-15,0 0 0,-26 0 0,0 0 16,0 1-16,-1-1 15,-25-26-15,26 26 0,0-26 16,0 0-16,-1-26 16,27 0-16,0-1 15,0 1-15,27 0 0,-1-26 16,0-1-16,26 27 16,1-26-16,-1 25 0,0 1 15,1 0-15,-1 26 0,-26-26 16,27 26-16,-27 0 15</inkml:trace>
  <inkml:trace contextRef="#ctx0" brushRef="#br0" timeOffset="-624">8904 16104 0,'27'0'0,"-1"-27"16,-26 1-1,-26 0 1,26 0-16,-27 26 0,1-26 16,0 26-16,-26 0 15,25 0-15,1 0 0,-26 0 16,26 26-16,0 0 0,-1 0 16,1 27-16,26-27 15,-26 26-15,26-26 0,0 27 16,26-27-16,-26 0 0,26 0 15,1 1-15,-1-1 16,26-26-16,-26 0 0,27 0 16,-27 0-1,26 0-15,-26 0 0,27-26 16,-27-1-16,0 1 0,0 0 16,-26-26-16,27 25 0,-27-25 15,0-27-15,0 27 16,26 0-16,-26-1 0,0 1 0,0 0 15,0 25-15,0 1 16,26 26-16,0 26 16,0 1-16,-26-1 15,26 26-15,1 1 0,-1-1 16,-26 0-16,26 1 0,-26-1 16,26 0-16,-26 1 15,0-27-15,0 0 0,26 0 16</inkml:trace>
  <inkml:trace contextRef="#ctx0" brushRef="#br0" timeOffset="-427">9376 16104 0,'26'-27'16,"0"1"0,0 26-16,0 0 15,1 26 1,-1 1-1,-26-1-15,26 0 0,0 0 16,-26 0 0,0 1-16,0-1 0,26 0 15,-26 0-15</inkml:trace>
  <inkml:trace contextRef="#ctx0" brushRef="#br0" timeOffset="-9299">6050 13066 0,'0'-26'0,"0"0"15,26 26-15,-26-26 0,0-1 16,0 54 15,0 51-15,0-25-16,0-1 15,-26 79-15,26-26 16,-26 25 0,26-103-1,0-1-15,0 0 0,0 0 16,0 0-16,0-52 31,0 0-31,0 0 0,0-27 16,26 27-16,-26-26 0,26-27 15,1 1-15,-1-1 0,0 1 16,0-1-16,26 1 16,1-1-16,-1 0 0,1 27 15,-1 0-15,0 26 16,1-1-16,-27 27 0,26 0 16,-26 27-16,27-1 0,-27 26 15,0 0-15,0 1 16,1 25-16,-1 1 0,0 0 15,0-1-15,0 1 0,0-1 16,-26 1-16,27-27 16,-27 27-16,0-53 0,0 26 15,0-26-15</inkml:trace>
  <inkml:trace contextRef="#ctx0" brushRef="#br0" timeOffset="-9132">6600 13302 0,'-52'-26'0,"26"-1"16,-27 27-16,27-26 0,0 26 16,0 0-16,-1 0 0,54 0 31,-1 0-31,0 0 0,26 0 16,1 0-16,-1 0 15,27 0-15,-1 0 0,-25 0 16</inkml:trace>
  <inkml:trace contextRef="#ctx0" brushRef="#br0" timeOffset="-8668">7543 13302 0,'26'0'16,"-26"-26"-16,26 26 15,-26-27-15,0 1 0,0 0 16,-26 0-16,0 0 15,0 26-15,-1-26 0,1 26 16,0 0-16,0 0 0,-27 0 16,1 0-16,26 26 15,-26 0-15,-1 0 0,27 26 16,0 1-16,0-27 0,-1 26 16,27 1-16,0-27 15,0 26-15,27-26 0,-1 1 16,0-1-16,26-26 15,1 0-15,-27 0 0,26 0 16,1-26-16,-27-1 0,26-25 16,-26 26-16,1-26 15,-1-1-15,0 1 0,-26-27 16,26 1-16,-26 25 16,0-25-16,0 25 0,0 1 15,0 0-15,0 25 0,26 1 16,-26 52-1,0 1-15,0 25 0,0-26 16,26 27-16,-26 25 16,0-25-16,0-1 0,27 0 15,-27 1-15,0-1 16,26 0-16,-26 1 0,0-1 16</inkml:trace>
  <inkml:trace contextRef="#ctx0" brushRef="#br0" timeOffset="-8010">7962 13223 0,'-26'-26'0,"26"0"16,-27-26-1,27 25-15,0 1 0,0 0 16,27 26-1,-1 26 1,-26 0-16,0 1 0,26-1 16,-26 26-16,26 0 15,-26 1-15,0-27 0,0 26 16,0 1-16,0-27 0,0 0 16,0 0-16,0-52 31,0 0-31,0-26 15,0-1-15,26 27 16,-26-53-16,26 27 0,1 0 16,-1-1-16,0 27 0,0-26 15,0 26-15,1 26 16,-1 0-16,0 0 16,-26 26-16,26 26 15,-26-26-15,26 1 0,-26-1 16,0 26-16,0-26 0,0 0 15,0 1 1,0-1-16,0-52 31,0-1-31,26 27 16,1-26-16,-27 0 0,26 0 16,0 0-16,26 0 15,-25-1-15,-1 1 0,0 26 16,0 0-1,0 26-15,-26 1 0,27-1 16,-27 0-16,0 0 0,0 0 16,0 0-16,26 1 15,-26-1-15,0 0 0,0 0 16,26-26-16,0 0 16,0 0-16,0 0 15,1-26-15,-1 0 0,-26 0 16</inkml:trace>
  <inkml:trace contextRef="#ctx0" brushRef="#br0" timeOffset="-7818">8904 13092 0,'0'-26'0,"0"-26"0,0-1 16,0 27-16,0 0 15,0 0-15,0 0 0,27 26 16,-27 26 0,0 0-16,26 26 15,-26-25-15,0 25 16,0-26-16,0 27 0,26-27 15,-26 26-15,0-26 0,0 27 16,0-27-16,0 0 16,0 0-16,26-26 15</inkml:trace>
  <inkml:trace contextRef="#ctx0" brushRef="#br0" timeOffset="-7653">8852 12569 0,'0'-27'0,"0"1"16,-26 0-16,26 0 0,-26 26 15,26 26 1,0 0 0,-27 0-1</inkml:trace>
  <inkml:trace contextRef="#ctx0" brushRef="#br0" timeOffset="-7192">9009 12857 0,'26'0'16,"-26"-27"-1,27 27-15,-1 0 16,0 0-16,26 53 15,-26-27 1,1 53-16,-1 25 16,-26-51-16,0-27 15,0 26-15,0-26 0,-26 27 16,-1-53 0,27 26-16,-26-26 15,26-26-15,0 0 16,0-1-16,26 1 15,-26-26-15,27 0 0,-1-1 16,0 1-16,26-1 0,-25 1 16,25 26-16,-26 0 15,26-1-15,-25 27 16,25 0-16,-26 27 0,0-1 16,1 0-16,-1 26 0,-26-25 15,26 25-15,0 0 16,-26 1-16,26-27 0,-26 26 15,27-26-15,-27 1 0,26-27 16,-26 26-16,26-26 16,0 0-16,0-26 15</inkml:trace>
  <inkml:trace contextRef="#ctx0" brushRef="#br0" timeOffset="-5232">5841 14297 0,'-27'0'0,"1"0"16,52 0 15,1-26-31,-1 26 0,52 0 16,-25-27-16,52 27 0,-1-26 16,1 0-16,0 26 15,26 0-15,-53-26 0,1 26 16,-1-26-16,-25 26 0,-27 0 15</inkml:trace>
  <inkml:trace contextRef="#ctx0" brushRef="#br0" timeOffset="-5033">6260 14244 0,'-27'0'0,"27"27"15,0-1-15,27 0 16,-1 26-1,-26-25-15,26 25 0,0 0 16,0 1-16,-26-1 0,27 0 16,-27 27-16,0-27 15,0 1-15,0-1 0,0 0 16,26 1-16,-26-27 16,0 0-16,0 0 0</inkml:trace>
  <inkml:trace contextRef="#ctx0" brushRef="#br0" timeOffset="-4653">6679 14716 0,'0'-26'0,"0"-1"32,26 27 14,0 27-46,0-27 0,0 0 16,27 0-16,-27 0 16,0-27-16,0 27 0,0-26 15,1 26-15,-27-26 16,0 0-16,0 0 16,0 0-16,0-1 0,-27 27 15,1-26-15,0 26 16,0 0-16,0 0 0,0 0 15,-1 26-15,1-26 0,0 53 16,0-27-16,26 0 16,0 26-16,0-25 0,0 25 15,26-26-15,0 27 16,0-27-16,1 0 0,-1-26 16,26 26-16,0-26 15</inkml:trace>
  <inkml:trace contextRef="#ctx0" brushRef="#br0" timeOffset="-4222">7438 14637 0,'0'-26'0,"26"0"0,-26 0 16,0 0-16,0-1 0,0 1 16,-26 0-16,0 26 15,-27 0-15,27 0 16,-26 0-16,26 26 0,-27 0 15,27 1-15,-26 25 16,26-26-16,-1 26 0,27-25 16,0 25-16,0-26 15,0 27-15,27-27 0,-1 0 16,0 0-16,26-26 0,-25 26 16,25-26-16,0 0 15,-26-26-15,27 26 16,-27-26-16,0 0 0,0 0 15,-26-27-15,27 27 0,-27-26 16,0 25-16,0-25 16,0 0-16,0-1 15,0 27 1,0 52 0,26 1-16,-26-1 0,0 0 15,26 0-15,-26 26 0,26-25 16,-26 25-16,26-26 15,-26 0-15,26 1 16,-26-1-16,27 0 0</inkml:trace>
  <inkml:trace contextRef="#ctx0" brushRef="#br0" timeOffset="-3701">7805 14585 0,'0'-26'0,"0"-27"16,0 1-1,0 26-15,0 52 32,0 0-32,26 0 0,-26 27 15,26-27-15,-26 26 16,26-26-16,-26 27 0,26-27 16,-26 26-1,0-25-15,0-1 0,27-26 31,-27-26-31,0-1 16,0 1-16,0 0 16,26-26-16,0 25 0,-26-25 15,26 26-15,0-26 16,0 25-16,1 27 16,-1 0-16,0 0 0,-26 27 15,26-27-15,-26 52 16,0-26-16,0 0 0,26 0 15,-26 1-15,0-1 16,0 0-16,27-26 31,-27-26-15,0 0-16,26 26 0,0-27 16,-26 1-16,26 0 15,0 26-15,-26-26 0,26 26 16,1 26-1,-27 0-15,0 0 0,26 1 16,-26-1-16,0 26 0,0-26 16,0 1-16,0-1 15</inkml:trace>
  <inkml:trace contextRef="#ctx0" brushRef="#br0" timeOffset="-3364">8695 14192 0,'0'-52'0,"-26"26"15,26-1-15,0 54 32,26-1-32,0 26 0,-26-26 15,26 27-15,0 25 0,-26-25 16,27 25-16,-27-25 15,0-1-15,0 0 0,0 1 16,0-1-16,-27-26 0,27 0 16,-26 1-16,26-1 15,26-26 1,1 0 0,25 0-16,-26 0 15,27 26-15,-1-26 0,0 0 16,27 0-16,-27 0 15,1 0-15</inkml:trace>
  <inkml:trace contextRef="#ctx0" brushRef="#br0" timeOffset="-2586">9480 14637 0,'-26'0'16,"26"26"-16,-26-26 0,52 0 47,0 0-32,1 0 1,-1 0-16,0 0 16,0 0-16,27-26 15,-27 26-15,0-26 0,0 26 16,0-52-16,-26 26 15,-26-1 1,0 1-16,26 0 0,-52 26 16,25-26-16,-25 26 15,26 0-15,-27 26 0,27 0 16,-26-26-16,26 53 0,26-27 16,-26 0-16,26 26 15,26-26-15,0 27 0,0-27 16,0 0-16,27 0 15,-1 1-15,0-1 0,1 0 16,25-26-16,-25 0 0,-1 0 16,0 0-16,1 0 15,-1-26-15,1 0 0,-1-1 16,-26 1-16,26-26 0,-25-1 16,-1 1-16,0 0 15,0-1-15,0 1 0,-26 26 16,27-27-16,-27 27 15,0 0-15,-27 0 0,1 26 16,-26 0-16,26 0 0,-1 26 16,-25 0-16,0 0 15,26 1-15,-1-1 0,1 26 16,0-26-16,0 1 16,26-1-16,0 26 0,0-26 15,26-26-15,0 26 16,0 1-16,1-27 15,-1 0-15,0 0 0,0 0 16,0 0-16,0-27 16,1 27-16,-1-26 0,0 0 15,0 0-15,0 0 0,1 0 16,-1 26-16,0 0 16,0 0-16,-26 26 15,0 0-15,0 0 16,26 0-16,-26 0 0,0 1 15,27-1-15,-27 0 0,26 0 16,0 0-16,0-26 16,26 0-16</inkml:trace>
  <inkml:trace contextRef="#ctx0" brushRef="#br0" timeOffset="-2176">11104 14585 0,'26'-26'0,"-26"-27"16,0 27-16,0 0 0,0 0 15,0 0-15,-26-1 0,0 27 16,0 0-16,-1 0 16,1 0-16,0 0 0,0 27 15,0-1-15,-1-26 16,27 26-16,-26 0 0,0 0 16,26 1-16,0-1 0,0 0 15,26 0-15,0 0 16,1-26-16,-1 0 15,0 0-15,0 0 16,0 0-16,1-26 0,25 0 16,-26 0-16,0-27 0,1 1 15,-27 0-15,0-27 16,26 0-16,-26 1 0,0-1 16,0 1-1,-26-1-15,26 27 0,-27 0 0,27 25 16,-26 27-16,26 27 15,0 25-15,-26 0 0,26 27 16,-26-1-16,26 27 0,0 0 16,0 26-16,0-26 15,0 25-15,0 1 0,-26-26 16,26 26-16</inkml:trace>
  <inkml:trace contextRef="#ctx0" brushRef="#br0" timeOffset="-56778">4427 366 0,'0'-26'16,"26"52"46,-26 0-62,26 1 0,-26-1 16,26 26-16,0-26 0,1 27 16,-1-1-16,0 0 15,-26 1-15,26-1 0,0-26 16,1 0-16,-1 1 16,-26-1-16,26-26 0,0 0 15,0 0-15,-26-26 16,26-1-16,1 1 15,-27-26-15,26 0 0,-26-1 16,26 1-16,-26-1 0,0 1 16,26 26-16,-26-26 15,0 25-15,0 1 0,0 0 16,0 0-16,26 26 16</inkml:trace>
  <inkml:trace contextRef="#ctx0" brushRef="#br0" timeOffset="-56357">5448 314 0,'26'0'0,"0"-26"16,0 26-16,-26-27 15,-26 27 1,0 0 0,-26 0-16,26 27 0,-27-27 15,1 26-15,-1 0 16,1 0-16,26 0 0,-27 1 16,27-1-16,26 26 15,0-26-15,26 0 16,27-26-16,-27 27 0,53-1 15,-27 0-15,0-26 16,27 26-16,-27 0 0,1-26 16,-27 27-16,26-27 0,-52 26 15,0 0-15,-26 0 16,0 0 0,-27-26-16,1 26 15,0-26-15,-53 0 16,0 0-16,79 0 15,0 0-15,0 0 0</inkml:trace>
  <inkml:trace contextRef="#ctx0" brushRef="#br0" timeOffset="-56051">6233 471 0,'27'0'0,"-27"-26"0,0 0 16,-27 26-1,27-27-15,-26 27 0,0 0 16,0 0-16,0 0 0,0 0 16,-1 0-16,1 0 15,0 27-15,0-1 0,0 0 16,26 0-16,-27 0 15,27 0-15,0 1 0,0 25 16,0-26-16,0 0 0,27 1 16,-1-1-16,0 0 15,0 0-15,0-26 0,27 0 16,-1 0-16</inkml:trace>
  <inkml:trace contextRef="#ctx0" brushRef="#br0" timeOffset="-55699">6652 549 0,'27'0'0,"-27"-26"16,0 0-16,-27 0 15,1 26-15,0 0 16,0 0-16,0 0 16,0 0-16,-1 26 0,1-26 15,26 26-15,-26 0 16,0 1-16,26-1 0,0 0 15,0 0-15,0 0 0,0 1 16,26-1-16,0-26 16,27 0-16,-27 26 0,26-26 15,0 0-15,-25-26 16,25 26-16,0-26 0,-25-1 16,-1 1-16,0 26 0,0-52 15,-26 26-15,0-1 16,-26 1-16,0 0 0,0 0 15,-1 26-15,1-26 16,0 26-16,0 0 0,0 0 16,-1 26-16</inkml:trace>
  <inkml:trace contextRef="#ctx0" brushRef="#br0" timeOffset="-55240">7307 471 0,'0'-26'15,"0"0"-15,-26 26 16,0 0-16,0 0 16,-1 0-16,1 0 15,0 26 1,0 0-16,26 0 0,-26 0 15,26 0-15,-27 1 0,27-1 16,0 0-16,27 0 16,-1-26-16,0 26 0,0 1 15,27-27-15,-1 0 0,0 0 16,-26 0-16,27-27 16,-27 1-16,26 0 0,-25 0 15,-27 0-15,26-1 0,-26-25 16,0 0-16,-26-27 15,26 27-15,-27-27 0,1 27 16,26-1-16,-26 1 16,26 26-16,0 0 0,0 0 15,0 52-15,0 26 16,0-26-16,0 53 16,0-27-16,26 27 0,-26-27 15,0 27-15,26-27 0,-26 0 16,0 1-16,27-1 15,-27-26-15</inkml:trace>
  <inkml:trace contextRef="#ctx0" brushRef="#br0" timeOffset="-54881">7883 471 0,'26'0'63,"1"0"-48,-1 0-15,26 0 16,-26 0-16,0-26 0,27 26 16,-27 0-16,0-26 0,-26-1 15,26 1-15,-26 0 16,-26 0-16,0 0 15,0-1-15,0 1 16,-27 26-16,27 0 0,-26 0 16,26 26-16,-27 1 0,27-1 15,0 0-15,0 26 16,26 1-16,0-1 0,0 0 16,0 1-16,26-27 15,0 26-15,26-25 0,1 25 16,-1-26-16</inkml:trace>
  <inkml:trace contextRef="#ctx0" brushRef="#br0" timeOffset="-61794">473 1335 0,'-27'0'16,"1"0"-1,26 26 32,-26-26 31,-26 26-47,-1 1-15,-51 51 0,77-52-16,1 0 15,0 1-15,26 25 0,-26-26 16,26 27-16,0-1 0,0-26 16,0 27-16,26-27 15,0 26-15,0-26 0,27 0 16,-1 1-16,27-1 15,-27-26-15,27 0 0,-1 0 16,1 0-16,-1-26 0,1-1 16,-27 1-16,1 0 15,-1 0-15,0-26 0,-25-1 16,-1 27-16,-26-26 16,0-1-16,0 1 0,0 26 15,-26-27-15,-27 27 0,27-26 16,-26 26-16,25-1 15,-25 1-15,26 0 0,-27 0 16,27 26-16,0 0 0,26-26 16,-26 26-16,0 0 15,0 26-15,-1 0 16,27 0 0</inkml:trace>
  <inkml:trace contextRef="#ctx0" brushRef="#br0" timeOffset="-61032">473 2042 0,'0'-26'15,"0"0"1,-27 26 15,27 26-31,-26-26 16,0 26-16,0 0 0,0 0 15,0 27-15,-27-27 16,27 26-16,0-26 0,0 27 16,-27-1-16,27 1 15,0-27-15,0 26 0,26-26 16,-27 1-16,27-1 0,-26 0 15,26 0-15,0 0 16,0 0-16,26-26 16,-26 27-16,27-27 15,-1 0-15,0 0 16,0-27-16,27 27 0,-27-26 16,26 26-16,1 0 15,-27-26-15,26 26 0,0 0 16,1 0-16,-1 0 0,1 0 15,-1 26-15,-26-26 16,26 0-16,1 0 0,-27 0 16,26 0-16,-25 0 15,-1 0-15,0 0 16,0-26-16,-26 0 16,0 0-1,-26 0 1,26-27-16,-26 1 0,0-1 15,-1 1-15,1 0 0,0-1 16,0 1-16,0 0 16,26 25-16,-27 1 0,1 0 15,26 0-15,-26 26 16,26 26 0</inkml:trace>
  <inkml:trace contextRef="#ctx0" brushRef="#br0" timeOffset="-59249">1415 2016 0,'27'0'16,"-1"-26"-16,0 26 0,26-27 16,27 27-16,-1 0 15,1 0-15,26-26 0,26 26 16,0 0-16,-1 0 0,28 0 15,-28 0-15,28 0 16,-1 0-16,-26 0 0,0 0 16,-1-26-16,-25 26 15,-26 0-15,-1 0 0,-25 0 16,-27 0-16,0 0 0,0 0 16,-52-26-1,0 26 1,0 0-1</inkml:trace>
  <inkml:trace contextRef="#ctx0" brushRef="#br0" timeOffset="-58991">3379 1728 0,'-26'-26'16,"52"26"15,0 0-15,1 26-1,25-26-15,-26 26 0,27-26 16,-27 26-16,0 0 16,0 1-16,0-1 0,0 0 15,-26 0-15,-26 0 0,0 0 16,0 1-16,-26-1 15,-1 0-15</inkml:trace>
  <inkml:trace contextRef="#ctx0" brushRef="#br0" timeOffset="-57359">4296 1256 0,'0'-26'16,"0"0"-16,0 0 16,-26 26 15,26 26-31,0 0 15,0 27-15,0-1 0,0 0 16,0 27-16,0-1 0,0 27 16,0-26-16,0 26 15,0 25-15,0-25 0,0 0 16,0 26-16,-27-26 16,27 104-1,-26-78-15,26-26 0,0 0 0,-26-27 16,26 27-16,0-27 15,0 27-15,-26-26 0,26-27 16,0 27-16,0-27 16,0 27-16,0-27 0,26-26 15,-26 26-15,0-25 0,0-1 16,26 0-16,0 0 16,1-26-16,-1 0 15,26 0-15,0-26 16,1 26-16,-1-26 0,53 26 15,-26-26-15,25 26 0,27 0 16,26-27-16,27 27 16,25 0-16,1 0 0,51 0 15,1 27-15,26-27 16,0 26-16,0 0 0,0-26 16,-26 26-16,0 0 0,-26 1 15,-1-27-15,-25 26 16,-53 0-16,0-26 0,-26 26 15,-52-26-15,-1 0 16,1 0-16,-53 0 0,0 0 16,0 0-16,-26-26 15,-26 26-15,0-26 16,26 0-16,-26-1 0,0 1 16,-1 0-16,27 0 15,-26 0-15,26-1 0,-26-25 16,26 0-16,0-1 0,0-25 15,0-1-15,0-26 16,0 1-16,0-1 0,0-26 16,0-26-16,0 26 0,26-26 15,-26 26-15,26 0 16,-26 0-16,0 26 16,0-26-16,27 27 0,-27-1 15,0 26-15,0 1 0,0-1 16,-27 1-16,27 25 0,-26 1 15,26 0-15,-26 25 16,26 1-16,-26 0 0,26 0 16,-26 26-16,26-26 15,-26 26 32,-1 0-16,-25 0-31,0-26 0,-27 26 16,-26 0-16,-26 0 0,-26 0 16,-26 0-16,-27 0 15,-25 0-15,-27 0 0,0 0 16,-26 0-16,0 0 16,0 0-16,26 0 0,-26 0 15,-183 26-15,287-26 16,1 0-16,26 0 15,26 0-15,26 26 0,27-26 16,-1 0-16,1 0 16,25 0-16,27 0 0,0 0 15,0 0-15,0 0 16,-1 0 46</inkml:trace>
  <inkml:trace contextRef="#ctx0" brushRef="#br0" timeOffset="-54379">5265 2435 0,'0'-26'16,"26"26"-16,-26-27 15,26 27 1,0 27 0,-26-1-16,0 26 15,0-26-15,0 27 16,0-1-16,0 27 0,0-27 16,0 27-16,0 25 15,0-51-15,0-27 16,0 0-16</inkml:trace>
  <inkml:trace contextRef="#ctx0" brushRef="#br0" timeOffset="-54065">5317 2461 0,'0'-52'15,"-26"-1"-15,26 27 0,-26-26 16,26 25-16,0 1 0,26 0 15,-26 0-15,52 26 16,-26-26-16,27 26 16,-1-26-16,27 26 0,52 0 15,-53 0-15,-26 0 16,1 26-16,-27 0 16,0 0-16,-26 26 0,-52 27 15,-1-53-15,-25 27 16,26-27-16,-27 26 0,0-26 15,27 1-15,0-27 16,-1 26-16,1-26 0,52 26 16</inkml:trace>
  <inkml:trace contextRef="#ctx0" brushRef="#br0" timeOffset="-53092">5736 2644 0,'26'0'16,"-26"-26"-16,0 0 31,26 26-31,0 0 16,1 0-1,-1 0-15,0 0 0,0 26 16,0 0-16,1 0 15,-1 1-15,-26 25 0,26-26 16,-26 27-16,0-27 16,-26 0-16,0 0 0,-1 0 15,1-26-15,26 27 0,-26-27 16,0 0-16,26-27 16,0 1-16,0-26 15,26 26-15,0-27 0,0 27 16,27-26-16,-27 25 15,26-25-15,1 26 0,-27 0 16,26 0-16,-26 26 16,27 0-16,-27 0 0,0 0 15,0 0-15,1 0 16,-1 0 0,0 0-1,0 0 16,-26 26-15,-26-26 0,0 26-16,26 0 15,-26-26-15,26 26 16,-27 0-16,27 1 0,0-1 16,0 0-16,0 0 0,27 0 15,-1 1 1,26-27-16,-26 0 0,1 0 15,25 0-15,-26-27 16,0 27-16,0-26 0,1 0 16,-27 0-16,0 0 0,0-1 15,0 1-15,-27 0 16,27 0-16,-26 0 0,0 26 16,26-26-16,-26 26 15,0 0 1,26 26-16,0 0 15,26 0 1,0-26 0,0 0-16,0 0 15,27 0-15,-27 0 0,26 0 16,-25 0-16,25-26 0,-26 26 16,0-26-16,0 26 15,1-26-15,-27-1 0,0 1 16,0 52 15,0 27-15,0-1-16,0 0 15,0 1-15,0-1 0,0 27 16,0-27-16,0 27 16,0-1-16,0-25 0,0-1 15,0 0-15,0 1 0,-27-27 16,1 0-16,0 0 15,-26 0-15,-53-26 16,53-26-16,25 0 16</inkml:trace>
  <inkml:trace contextRef="#ctx0" brushRef="#br0" timeOffset="-52931">6993 2251 0,'-26'0'32,"26"27"-32,-27-27 15,1 0-15,26 26 16</inkml:trace>
  <inkml:trace contextRef="#ctx0" brushRef="#br0" timeOffset="-52542">7255 2566 0,'-26'0'31,"26"26"-31,26 0 47,0-26-32,0 0-15,0 0 0,0 0 16,1 0-16,-1 0 16,0-26-16,0 26 0,0-26 15,1 0 1,-27-1-16,0 1 0,0 0 16,-27 0-1,1 26-15,0-26 0,0 26 16,0 0-16,-1 0 0,1 26 15,0 0-15,0 0 16,26 0-16,-26 1 0,0-1 16,26 26-16,0-26 15,0 0-15,0 27 0,26-27 16,0 0-16,0-26 0,0 26 16</inkml:trace>
  <inkml:trace contextRef="#ctx0" brushRef="#br0" timeOffset="-52253">7909 2566 0,'27'-26'0,"-27"-1"16,0 1-16,0 0 16,-27 26-1,1 0-15,0 26 16,0-26-16,0 26 15,-1 1-15,1-27 0,0 26 16,0 0-16,26 0 0,-26 0 16,26 0-16,0 1 15,0-1-15,0 0 0,26 0 16,0 0-16,0 1 16,0-27-16,27 0 0,-27 0 15,26 0-15,1 0 0,-1-27 16,-26 1-16</inkml:trace>
  <inkml:trace contextRef="#ctx0" brushRef="#br0" timeOffset="-52058">8224 2225 0,'0'-26'0,"0"0"0,-27 0 16,27 52-1,0 0-15,0 53 16,-26-27-16,26 0 15,0 1-15,0-1 16,26 53-16,-26-53 16,0-26-16,27 27 0,-27-27 15,0 0-15,0 0 16</inkml:trace>
  <inkml:trace contextRef="#ctx0" brushRef="#br0" timeOffset="-51903">8119 2592 0,'0'-26'0,"26"0"16,26 26-1,1-27 1,-1 27-16,27-26 16,-27 26-16,0-26 15</inkml:trace>
  <inkml:trace contextRef="#ctx0" brushRef="#br0" timeOffset="-50175">9009 2618 0,'-26'0'15,"0"0"-15,52 0 32,0 0-17,27 0-15,25 0 16,27 0-16,26 0 0,26 0 15,26 0-15,27 0 0,-1 0 16,27 0-16,26 0 16,-1 26-16,1-26 0,-26 0 15,26 26-15,-26-26 16,-1 0-16,-25 27 0,-53-27 16,26 0-16,-52 0 0,-26 0 15,-27 0-15,1 0 16,-27 0-16,-26 0 0,1 0 15,-54 0 17,1-27-17,0 27 1</inkml:trace>
  <inkml:trace contextRef="#ctx0" brushRef="#br0" timeOffset="-49884">12780 2435 0,'26'0'16,"0"26"46,-26 0-62,26-26 0,1 26 16,25 1-16,0 25 16,-25-26-16,25 26 0,-26-25 15,26 25-15,-52 0 0,0 27 16,-52-27 0,0-25-16,-27 25 0,-26-26 15,1 0-15,-1 0 0,0-26 16</inkml:trace>
  <inkml:trace contextRef="#ctx0" brushRef="#br0" timeOffset="-49479">10083 1859 0,'0'-26'0,"0"-1"32,26 27-1,26 0-31,-26 0 16,53 0-16,-27 0 0,27 0 15,0 0-15,-1 0 16,-26 27-16,27-27 0,-53 0 15,27 0-15,-27 0 16</inkml:trace>
  <inkml:trace contextRef="#ctx0" brushRef="#br0" timeOffset="-49308">10528 1859 0,'-26'0'0,"0"0"16,-1 0-16,1 0 15,26 26-15,0 0 16,0 0-16,0 0 15,0 27-15,0-27 16,26 26-16,-26-25 0,0 25 16,0-26-16,0 26 15,27-25-15,-27-1 0,0 0 16</inkml:trace>
  <inkml:trace contextRef="#ctx0" brushRef="#br0" timeOffset="-48917">10894 2251 0,'-26'0'0,"26"-26"16,-26 26-16,0 0 16,26-26-16,26 26 31,0 0-16,0 0-15,1 0 0,-1 0 16,0 0 0,0 0-16,0-26 0,1 26 15,-1-26 1,-26 0 0,0-1-16,-26 27 15,-1 0-15,1-26 16,0 26-16,0 0 15,0 26-15,-1 1 0,1-27 16,0 26-16,26 0 16,-26 0-16,26 0 0,0 0 15,0 1-15,26-1 0,0 0 16,0 0-16,1-26 16</inkml:trace>
  <inkml:trace contextRef="#ctx0" brushRef="#br0" timeOffset="-48594">11628 2042 0,'-26'-26'0,"-1"0"16,1 26-16,-52-27 16,25 27-1,1 0 1,-1 27-16,27-1 15,0-26-15,26 26 0,0 0 16,0 0-16,0 1 16,26-27-16,0 26 0,1 0 15,-1-26-15,26 26 16,-26-26-16,1 26 0,-1-26 16,0 26-16,0-26 15,0 27-15,-52-1 16,0-26-16,-26 26 15,-1-26-15,1 0 16,-1 0-16,1 0 0</inkml:trace>
  <inkml:trace contextRef="#ctx0" brushRef="#br0" timeOffset="-48347">11785 1780 0,'26'0'0,"-26"-26"16,0 52-1,0 0 1,26 1 0,0 25-16,-26-26 15,27 0-15,-27 27 0,26-1 16,-26-26-16,0 27 15,0-27-15,0 0 0,0 0 16,0 0-16</inkml:trace>
  <inkml:trace contextRef="#ctx0" brushRef="#br0" timeOffset="-48199">11706 2121 0,'0'-27'0,"0"1"16,0 0-16,26 0 15,1 0-15,25-1 0,0 1 16,1 26-16,-1 0 16,27-26-16,-1 26 0,1 0 15</inkml:trace>
  <inkml:trace contextRef="#ctx0" brushRef="#br0" timeOffset="-46993">13408 1544 0,'-26'-26'0,"26"0"0,-26 26 15,26-26 1,0 52-16,0 0 15,0 0-15,26 1 16,-26 51-16,26-25 0,-26 25 16,26 27-16,-26 0 0,0 26 15,0-1-15,27 1 16,-27 0-16,0 26 0,0-26 16,0 27-16,0-28 15,0 1-15,0 0 0,0 0 16,0-26-16,0 0 0,0-1 15,0 1-15,0-26 16,0-1-16,0-25 0,0 25 16,0-25-16,0-27 15,26 0-15,-26 0 0,0 0 16,26-26 0,0 0-16,0 0 15,27-26-15,-27 26 0,26-26 16,1 0-16,25 26 0,1-26 15,26 26-15,-1 0 16,27-27-16,0 27 16,52 0-16,1 0 0,25 27 15,1-27-15,25 26 0,27-26 16,0 26-16,0 0 16,26 0-16,-52 1 0,26-1 15,157 26 1,-236-52-16,-26 26 0,-52 0 15,-1-26-15,-25 27 0,0-27 16,-53 0-16,-26-27 16,0 1-1,-26 0 1,-1 26-16,27-26 16,-26 0-16,26 0 0,-26-53 15,26 53 1,26-184-1,-26 132-15,26-27 16,1 0-16,-1-26 0,26-131 16,-26 132-16,0-28 15,1 1-15,-1 0 16,0 0-16,0 26 0,0 0 16,1 0-16,-1 27 0,-26 25 15,0 0-15,26 27 16,-26 0-16,0 26 0,0-1 15,-26 1-15,0 26 79,-1 0-64,1 26 1,-26-26-16,-27 0 0,1 0 15,-27 0-15,-26 0 16,-52-26-16,-1 26 0,-51-26 16,-27 26-16,-26-26 0,-26 0 15,-27-1-15,1 1 16,-1 26-16,27-26 0,26 26 16,26-26-16,53 26 15,26 0-15,52 0 0,26 0 16,26 0-16,53 0 0,0 0 15,0 0-15,0 0 16,26 26 0,-27-26-16,1 0 15,0 0-15,0 26 16,0-26-16,-1 0 16,1 0-1,0 0-15,52 0 31</inkml:trace>
  <inkml:trace contextRef="#ctx0" brushRef="#br0" timeOffset="-46500">13880 2461 0,'26'0'31,"-26"-26"-16,26 26-15,-26-26 0,26 26 16,-26 26 0,0 26-1,0-26-15,0 27 16,0-1-16,0 0 0,-26 27 16,26-27-16,0 27 0,-26-27 15,26 1-15,-26-1 16,26 0-16,-27 1 0,27-1 15,0-26-15,0 1 0,0-1 16,0 0-16,27 0 16,-1-26-1,26 0-15,1 26 0,-1-26 16,0 0-16,27 0 0,-27-26 16,1 26-16,25 0 15,1-26-15,-53 26 16,0-26-16,0 0 0</inkml:trace>
  <inkml:trace contextRef="#ctx0" brushRef="#br0" timeOffset="-46105">14744 2880 0,'0'-26'16,"0"0"-1,-26-1 1,-1 27-16,1 0 16,0 0-1,0 27-15,0-1 0,26 0 16,-27 26-16,27-25 0,-26 25 16,26-26-16,0 26 15,0-25-15,26-1 0,1 0 16,-1-26-16,0 26 15,0-26-15,27 0 0,-27 0 16,26 0-16,-26-26 0,1 26 16,-1-26-16,0 26 15,-26-26-15,0-1 0,0-25 16,0 26-16,0 0 0,-26-27 16,0 27-16,-1 0 15,1 0-15,0 26 0,0-26 16,0 26-16,-1 0 15,27 26 1</inkml:trace>
  <inkml:trace contextRef="#ctx0" brushRef="#br0" timeOffset="-45817">15529 2828 0,'27'0'0,"-1"0"0,0-27 16,-26 1 0,-26 26-16,0-26 0,-1 26 15,1-26-15,0 26 0,0 0 16,-27 26-16,27-26 16,0 26-16,0 0 0,-27 27 15,27-27-15,26 26 0,-26-25 16,26 25-16,0-26 15,0 26-15,26-25 0,-26-1 16,26 0-16,1 0 16,25 0-16,-26-26 0,27 0 15,-1 0-15</inkml:trace>
  <inkml:trace contextRef="#ctx0" brushRef="#br0" timeOffset="-45089">15974 3037 0,'53'-26'0,"-27"-26"0,0-1 15,0 27-15,1 0 16,-27-27-16,0 27 0,0 0 16,-27 26-16,1 0 15,0 0-15,-26 0 16,25 26-16,-25-26 0,26 26 16,-26 1-16,25-1 0,1 0 15,0 0-15,0 0 16,26 1-16,-26-1 0,26 0 15,0 0-15,26 0 16,-26 0-16,26 1 0,0-27 16,27 26-16,-27-26 0,0 26 15,26-26-15,-26 0 16,1-26-16,-1 26 0,0-26 16,0 26-16,-26-27 15,0 1-15,26 26 0,-26-26 16,0 0-16,0 52 31,0 0-15,27 0-1,-1 1-15,-26-1 0,26 0 16,0 0-16,27-26 16,-27 0-16,26 0 0,-26 0 15,27 0-15,-1-26 16,27 0-16,-27-27 15,0 27-15,1-26 0,-1 0 16,-26-1-16,0 1 0,1-27 16,-1 27-16,0-27 15,-26 27-15,0-27 16,0 27-16,-26 0 0,26-1 16,-26 27-16,-1 0 0,-25 26 15,0 52 1,26-26-16,-1 27 15,1-1-15,26 1 16,-26-1-16,26 26 0,0 1 16,0 0-16,0-27 0,26 27 15,-26-27-15,26 0 0,27 27 16,-27-53 0,0 0-16,-26 0 0,26 1 15,0-27-15,1 0 16,25 0-1,-26 0-15,-26-27 16,-26 27 0</inkml:trace>
  <inkml:trace contextRef="#ctx0" brushRef="#br0" timeOffset="-42754">7464 4032 0,'0'-26'15,"26"26"-15,-26-26 32,27 26-17,-54 0 48,27 26-32,0 0-31,27 26 16,-27-25-16,0 25 15,0 0-15,0 1 16,26 25-16,-26 1 0,0-1 15,0 27-15,0-26 0,0 52 16,0-27-16,0 1 16,0 0-16,0 0 0,0-1 15,0 1-15,0 0 16,-26-27-16,26 27 16,0-26-16,0-1 0,-27 1 15,27-1-15,0 1 0,0-27 16,-26 1-16,26 25 0,0-25 15,0-1-15,-26 0 16,26 1-16,0-27 0,-26 26 16,26-26-16,0 27 0,0-27 15,0 0-15,0 0 16,0 1-16,0-1 16,-26-26-16,26 26 15,26-26 48,0 0-48,0 26 1,0-26-16,27 0 16,-1 26-16,27-26 0,25 0 15,27 27-15,26-27 0,1 0 16,25 26-16,26-26 15,53 0-15,0 0 0,0 0 16,52 26-16,-26-26 0,26 0 16,1 26-16,-1-26 15,-26 0-15,-26 26 0,0-26 16,-27 0-16,-51 0 16,25 0-16,-52 0 0,-26 0 15,0-26-15,-26 26 0,-27 0 16,-25 0-16,25 0 15,-52-26-15,27 26 0,-27 0 16,0 0-16,-52 0 63,0 0-48,0-26-15,-27 26 16,27-26-16</inkml:trace>
  <inkml:trace contextRef="#ctx0" brushRef="#br0" timeOffset="-42416">12649 6546 0,'26'0'15,"-26"-26"1,26 26-16,0 0 15,-26 26 1,27 0 0,-1-26-16,0 26 0,0 0 15,27 1-15,-27-1 16,26 26-16,1-26 0,-1 1 16,0-1-16,-26 26 0,27-26 15,-27 1-15,0-1 16,-26 0-16,0 0 0,0 0 15,0 0-15,-26 1 16,0-1-16,0 0 0,-27 0 16,1 0-16,0 1 0,-1-1 15,1 0-15,26 0 16,-27-26-16,27 26 0</inkml:trace>
  <inkml:trace contextRef="#ctx0" brushRef="#br0" timeOffset="-40665">13539 7174 0,'-26'0'31,"26"27"-31,0-1 16,0 0 0,0 0-16,0 26 15,0-25-15,0 25 16,0 0-16,0 1 0,26 25 15,0-25-15,1-1 0,-1 0 16,0 1-16,26-1 16,1-26-16,-1 27 0,27-27 15,-1 0-15,1 0 16,-1-26-16,1 0 0,26 0 16,-27 0-16,1 0 0,25-26 15,-25 0-15,26-26 16,-27 25-16,1 1 0,26-26 15,-27 26-15,1-1 0,-1 1 16,1 0-16,-1 26 16,1 0-16,0 26 0,-27-26 15,26 26-15,1 27 16,-27-27-16,27 0 0,78 53 16,-52-27-1,0-26-15,-1 27 0,1-27 16,26 26-16,0-26 0,0 1 15,0-1-15,0-26 16,-27 0-16,27 0 0,-26 0 16,26 0-16,-52-26 0,25-1 15,1-25-15,-26 26 16,-1-26-16,1-1 0,-1-25 16,1 25-16,-27-25 0,1-1 15,-1 1-15,0 25 16,1 1-16,-27-1 0,-26 27 15,26 0-15,-26 0 16,26 26-16,-26 26 16,0 0-1,26 0-15,-26 1 16,27-1-16,-1-26 0,26 26 16,-26 0-16,27-26 15,-1 0-15,0 0 0,1 0 16,25-26-16,-25 0 0,-1 0 15,27-27-15,-27 1 16,0-1-16,-25-25 0,-1-1 16,0 1-16,-26-27 15,0-26-15,-26 26 0,-27 1 16,-25-27-16,-1 26 16,-25 0-16,-27 1 0,0 25 15,0 27-15,-26-1 0,26 1 16,-26 26-16,52-1 15,-26 27-15,26 0 0,27 0 16,-1 0-16,1 0 0,-1 27 16,0-27-16,1 0 15,-1 0-15,27 0 0,-27 0 16,1 0-16,-1-27 16,27 27-16,0-26 0,-1 0 15,1 0-15,26 0 0,-1 0 16,1-1-16,0-25 15,26 26-15,-26-27 0,0 27 16,26-26-16,-26 26 16,-1 0-16,1-1 0,0 1 15,-26 0-15,-27 26 0,27 0 16,-53 0-16,26 26 16,-25-26-16,-1 26 0,26 1 15,1-1-15,-1 0 16,27 0-16,-27-26 0,53 26 15,0-26-15,-26 26 16,25-26-16,1 0 16,0 0-16,0-26 15,0 26-15,-1-26 16,-25 26-16,-27-26 16,1 0-16,-27 0 0,0-1 15,-25 27-15,-1-26 0,26 26 16,-26 0-16,26 26 0,27 1 15,-27 25-15,26 0 16,1 1-16,25 25 0,-25-25 16,25 25-16,1 1 0,0-1 15,-1 1-15,27-1 16,0-25-16,0-1 0,0 0 16,26-25-16,-27 25 15,27-26-15,0 0 16,0 1-16,27-1 15,-27 0-15,0 0 16,0 0-16,0 0 16,0 1-16,-27-1 15,1 0-15,0 0 0,26 27 16,-26-27-16,0 0 0,-1 26 16,1 1-16,0-1 15,26 0-15,-26 27 0,26-27 16,0 27-16,0-27 15,26 27-15,0-27 0,27 1 16,25-1-16,-25 0 0,25-25 16,27-1-16,-27-26 15,27 0-15,-26 0 0,-1 0 16,-25-26-16,-1-27 0,0 27 16</inkml:trace>
  <inkml:trace contextRef="#ctx0" brushRef="#br0" timeOffset="-39998">15215 6546 0,'0'-26'0,"0"-27"0,0 27 16,-26 0-16,0 0 0,0 0 15,-1 26-15,1 0 16,-26 0-16,26 26 0,-27 0 15,1 0-15,0 27 0,25-1 16,-25 26-16,26-25 16,0 25-16,26 1 0,-27-27 15,27 1-15,27 25 16,-1-25-16,0-27 0,26 26 16,-25-26-16,51 1 0,-26-27 15,1 0-15,-1 0 16,27 0-16,-27-27 0,-26 27 15,27-52-15,-27 26 16,0 0-16,-26-27 0,0 1 16,0 0-16,0-1 0,0 1 15,0 26-15,0-27 16,0 27-16,0 0 16,26 26-1,0 0-15,-26 26 0,53-26 16,-27 26-16,0-26 0,27 26 15,-1 1-15,-26-27 16,0 26-16,0 0 0,1 0 16,-1 0-16,-26 1 0,26-1 15,-26 0-15,0 0 16,0 26-16,0-25 0,-26-1 16,26 0-16,0 0 15,-26 0-15,26 1 0,-27-27 16,27 26-16</inkml:trace>
  <inkml:trace contextRef="#ctx0" brushRef="#br0" timeOffset="-39789">16053 6886 0,'26'0'16,"0"0"-1,-26 27 1,0-1-16,27 0 0,-27 0 16,26 0-16,-26 27 15,0-27-15,0 0 0,0 0 16,26 0-16,-26 1 16</inkml:trace>
  <inkml:trace contextRef="#ctx0" brushRef="#br0" timeOffset="-39628">16105 6494 0,'0'-53'0,"0"1"16,0 26-16,0-1 16,0 54 15</inkml:trace>
  <inkml:trace contextRef="#ctx0" brushRef="#br0" timeOffset="-39338">16446 6310 0,'26'0'0,"0"-26"16,0 26-16,-26 26 31,27 0-31,-27 27 16,0-27-16,0 26 0,26 27 15,-26-27-15,0 27 16,26-1-16,-26 1 0,0 0 16,26-1-16,-26-26 0,26 1 15,-26-1-15,27-26 16,-27 27-16,26-27 15,0-26 1,0 0-16,0-26 16</inkml:trace>
  <inkml:trace contextRef="#ctx0" brushRef="#br0" timeOffset="-39194">16760 6886 0,'-52'-26'0,"26"0"16,-27 0-16,27 0 15,0 26-15,52 0 16,26 0-16,1 0 16,-1 0-16,27 0 15,25 0-15</inkml:trace>
  <inkml:trace contextRef="#ctx0" brushRef="#br0" timeOffset="-38175">8564 5970 0,'-26'0'0,"0"0"31,26 26-15,0 0-16,-27 27 15,27-1-15,0 0 0,-26 27 16,26-1-16,-26 1 15,26 26-15,-26-27 0,0 1 16,26-1-16,-27-25 0,27-1 16,0 1-16,0-1 15,0-26-15,27-26 16,-1-26 0,0-26-16,0-1 15,0 1-15,-26-1 0,27-25 16,-27-1-16,0 1 15,0-27-15,-27 0 0,27 27 16,0-1-16,-26 1 0,26-1 16,0 27-16,26-1 15,-26 27-15,27 0 0,25 0 16,0 26-16,-25 0 16,51 0-16,-26 0 15,1 26-15,-1 0 0,-26 0 0,1 27 16,-1-1-16,-26-26 15,-26 27-15,-1-1 0,-25 0 16,0-25-16,-1 25 16,1-26-16,0 0 0,-1 0 15,27-26-15,0 27 0,26-54 16</inkml:trace>
  <inkml:trace contextRef="#ctx0" brushRef="#br0" timeOffset="-37806">9219 5944 0,'26'-27'15,"0"27"1,-52 0 15,26 27-31,-26-1 16,26 0-16,0 0 0,-27 27 15,27-1-15,0 0 0,0-25 16,0 25-16,0 0 16,27-26-16,-1 27 0,26-27 15,-26-26-15,27 0 16,-1 0-16,0 0 0,1-26 16,-1 0-16,1-1 15,-27-25-15,26 0 0,-26 26 16,-26-27-16,27 1 15,-27-1-15,0 27 0,0-26 16,0 26-16,-27 26 0,27-27 16,-26 27-1,26 27 1</inkml:trace>
  <inkml:trace contextRef="#ctx0" brushRef="#br0" timeOffset="-37456">10240 6022 0,'78'-26'0,"-51"26"15,-27-26-15,0 0 0,0-1 16,-27 27 0,1-26-1,0 26-15,-26 0 0,25 0 16,1 26-16,-26-26 0,26 27 15,26 25-15,0-26 16,26 0-16,26 1 16,-26-1-16,27 0 15,52 0-15,-53 0 16,0-26-16,-25 27 16,-27-1-16,0 0 15,-53 0-15,1-26 0,-1 26 16,-25-26-16,-1 0 15,27 0-15,-27 0 0,27 0 16,0 0-16,25-26 16,27 0-16,0 0 0</inkml:trace>
  <inkml:trace contextRef="#ctx0" brushRef="#br0" timeOffset="-37196">10318 5787 0,'79'-53'0,"-27"1"16,-25-1-16,25 27 0,0 0 15,-26 26-15,1-26 0,-1 26 16,0 0-16,0 0 16,0 26-16,1-26 0,-1 26 15,0 0-15,0 27 16,-26-27-16,26 26 0,-26 1 16,0-1-16,0 27 15,0-27-15,-26 27 0,26-27 16,0 0-16,0 27 0,0-27 15,0 1-15,0-27 16,0 26-16,26-26 0,-26 1 16,26-27-16,1 0 0,-27-27 15</inkml:trace>
  <inkml:trace contextRef="#ctx0" brushRef="#br0" timeOffset="-37028">10659 6022 0,'-53'-26'15,"27"0"-15,26 0 16,26-1 0,1 27-16,25 0 15,0 0-15,27 0 0,-1-26 16,-25 26-16,25 0 0,-25 0 16,-1-26-16,-26 26 15</inkml:trace>
  <inkml:trace contextRef="#ctx0" brushRef="#br0" timeOffset="-36051">11078 6048 0,'0'-26'47,"26"26"-47,0 0 0,27 0 16,-27-26-16,26 26 15,-26 0-15,27 26 0,-27 0 16,0 1-16,0-1 15,-26 26-15,0-26 0,0 53 16,0-27-16,0 27 16,-26-27-16,26 1 0,-26-1 15,26 0-15,-26 1 0,26-27 16,0 0-16</inkml:trace>
  <inkml:trace contextRef="#ctx0" brushRef="#br0" timeOffset="-32646">19405 6284 0,'-26'26'15,"-1"-26"-15,1 0 0,0 0 16,0-26-16,26 0 0,26 0 16,0 0-16,53-1 15,-1-25-15,27 0 0,52-27 16,27 27-16,25-27 16,27 1-16,26-27 0,-1 26 15,27 1-15,0-1 0,1-26 16,-28 53-16,-51-27 15,-1 27-15,-52 0 0,-26-1 16,-26 27-16,-53 0 0,-25 0 16,-1 0-16,-52 26 15,26-27-15,-27 27 16,1 0-16,0 0 16,0-26-1</inkml:trace>
  <inkml:trace contextRef="#ctx0" brushRef="#br0" timeOffset="-32376">22416 4713 0,'26'0'31,"1"0"-16,25 0-15,-26 0 0,53 0 16,-27 26-16,0-26 16,27 26-16,-27 0 0,27 27 15,-27-27-15,-26 26 16,1 1-16,-1-1 0,-26 1 16,0-1-16,-26 0 15,-27 27-15,1-27 0,-1 1 16,-25-1-16,-27-26 0</inkml:trace>
  <inkml:trace contextRef="#ctx0" brushRef="#br0" timeOffset="-31869">19562 7331 0,'-26'0'0,"0"0"16,52 0 15,131 27-15,-26-1-16,26 0 0,26-26 15,315 52 1,-210-25-16,26-1 16,288 26-16,-104 1 15,-263-27-15,-51-26 16,104 52 0,-183-52-16,-53 0 0,0 0 15,-26 0-15,-26-26 16,-26 26-1,-26-26-15</inkml:trace>
  <inkml:trace contextRef="#ctx0" brushRef="#br0" timeOffset="-31618">22730 7331 0,'-26'-26'0,"26"0"16,-26 26-16,0-26 0,26 0 15,-26 26 1,52 26 15,0 0-31,0 0 16,27 0-16,-27 27 0,26-1 15,0-26-15,-25 27 16,25-1-16,0 1 0,-25-1 16,-1 0-16,0 1 0,0-27 15,-26 26-15,-26-26 16,0 1-16,-27-1 0,1 0 15</inkml:trace>
  <inkml:trace contextRef="#ctx0" brushRef="#br0" timeOffset="-31079">18645 7934 0,'-26'0'0,"52"0"31,1 0-15,51 26-16,1 0 16,25 27-16,27-27 0,27 52 15,51-25-15,0 25 0,53 1 16,-26 25-16,26 1 15,26-26-15,-26 26 0,0-1 16,26 1-16,-53-26 16,1 25-16,0-25 0,-27-1 15,-26 1-15,1-27 0,-53 1 16,0-1-16,-27 0 16,-25-25-16,-27-1 0,1 0 15,-27-26-15,0 0 16,-26-26-1,0 0 1,-26-1-16,26 1 16,0-26-16</inkml:trace>
  <inkml:trace contextRef="#ctx0" brushRef="#br0" timeOffset="-30837">23359 9295 0,'0'-26'15,"-26"26"-15,26 26 47,26 1-31,0-1-1,-26 0-15,26 0 16,-26 0-16,26 1 0,-26-1 16,0 26-16,0-26 15,0 0-15,-26 1 0,0-1 16,0 0-16,-27 0 0,1-26 15,0 26-15,-1-26 16,1 0-16,0 0 0,-1 0 16</inkml:trace>
  <inkml:trace contextRef="#ctx0" brushRef="#br0" timeOffset="-30041">24092 4818 0,'0'-27'0,"0"1"0,0 0 16,0 0-16,0 0 0,26 0 15,-26-1-15,0 1 16,26 0-16,1 52 15,-27 0 1,0 27-16,0 25 0,26-25 16,-26 25-16,0 27 15,0-26-15,0-1 0,0 1 16,0-27-16,0 0 0,0 1 16</inkml:trace>
  <inkml:trace contextRef="#ctx0" brushRef="#br0" timeOffset="-29753">23909 5132 0,'-53'-79'15,"27"1"-15,0-27 0,26 26 16,-26 1-16,0-79 16,26 104-1,26 1-15,0 0 0,0 52 16,27-26-16,-1 26 0,0 26 15,1 0-15,-1 0 16,0 26-16,1 1 0,25 78 16,-51-53-1,-27 1-15,0-1 0,-79 53 16,-52-26 0,52-79-16,1 0 15,-105 27-15,130-53 16,1 0-16,26 0 0</inkml:trace>
  <inkml:trace contextRef="#ctx0" brushRef="#br0" timeOffset="-29123">24851 4818 0,'0'-27'16,"0"1"-1,0 0 1,0 0 0,27 26 15,-1 0 16,-26 26 31,-26-26-78,26 26 15,26 0 1,0 1-16,0-27 16,0 0-16,1 26 15,-1-26-15,0 0 0,26-26 16,-26 26-16,1-27 0,-1 27 16,0-26-16,-26 0 15,0 0-15,0 0 0,-26 26 16,0-26-16,-27-1 0,27 1 15,-26 0-15,-1 26 16,1 0-16,0 0 0,25 0 16,-25 0-16,26 26 15,0 27-15,26-27 0,0 26 16,0 0-16,0 1 0,26-27 16,0 26-16,0 1 15,27-27-15,-1 26 0,-26-25 16,27-27-16,25 26 15</inkml:trace>
  <inkml:trace contextRef="#ctx0" brushRef="#br0" timeOffset="-28772">25558 4791 0,'0'-26'16,"0"-26"-16,0 0 0,0 25 15,0-25-15,27 26 0,-27 0 16,0 52-1,0 0 1,26 26-16,0 1 16,-26-1-16,26 27 0,0-27 15,1 0-15,-1 1 0,0-1 16,-26 1-16,26-27 16,-26 0-16,26-26 0,0 0 15,1-26 1,-27 0-16,26-1 0,0-25 15,0 0-15,0-1 16,27-52-16,-53 53 16,26 0-16,-26-1 0,26 27 15,-26 0-15,0 0 16,0 52 0,0 0-16,0 0 0,26-26 15</inkml:trace>
  <inkml:trace contextRef="#ctx0" brushRef="#br0" timeOffset="-28451">26292 4687 0,'26'0'0,"-26"-26"16,0-1-16,26 1 16,0 0-16,-26 0 15,26 0-15,1 26 16,-1-27-16,0 27 15,0 0-15,-26 27 16,26-1-16,-26 0 16,0 0-16,0 27 15,0-27-15,-52 26 0,26 0 16,0-25-16,-1 25 0,-51 27 16,52-53-1,26 26-15,-27-26 0,27 1 16,27-1-16,-1 26 0,26-26 15,27 0-15,25 27 16,1-27-16,0 0 0,26 27 16,-26-27-16,-1-26 15</inkml:trace>
  <inkml:trace contextRef="#ctx0" brushRef="#br0" timeOffset="-27953">24171 7096 0,'26'-26'0,"-26"-1"0,26 27 15,-26 27 17,0 25-17,0-26-15,0 27 16,0-1-16,0 0 0,0 1 15,0-1-15,26 0 16,-26 1-16,0-1 0,26-26 16,-26 1-16,0-1 0</inkml:trace>
  <inkml:trace contextRef="#ctx0" brushRef="#br0" timeOffset="-27659">23804 7462 0,'-52'-26'16,"25"-26"-16,1-1 0,0 27 16,26-26-16,0 0 15,26-1-15,0 27 0,27 0 16,-1 0-16,27 26 0,-1 0 16,27 0-16,0 26 15,-27 26-15,27-26 0,-26 27 16,-27 25-16,0-25 15,-25 25-15,-27-25 0,-53 25 16,1-25-16,-27-1 0,1 0 16,-27 1-16,0-27 15,0 0-15,27 0 0,-1 0 16,27-26-16,0 27 16,25-27-16</inkml:trace>
  <inkml:trace contextRef="#ctx0" brushRef="#br0" timeOffset="-27268">24930 7567 0,'52'0'0,"-25"0"16,-1 0-16,-52 0 47,52 0-32,0 0 1,0 0-16,0 0 16,0 0-16,1 0 15,-1-26-15,0 26 0,0-26 16,0 0-16,1 26 16,-1-27-16,-26 1 0,0 0 15,0 0-15,0 0 0,-26-1 16,-1 27-1,1 0-15,0 0 0,0 0 16,0 27-16,-1-1 16,27 0-16,-26 26 0,26-25 15,-26 25-15,26-26 0,0 27 16,26-27-16,0 0 16,1 0-16,-1 0 0,0-26 15</inkml:trace>
  <inkml:trace contextRef="#ctx0" brushRef="#br0" timeOffset="-26951">25637 7436 0,'0'-26'0,"0"-26"16,0 25-16,26-25 0,-26 26 16,26 26-16,-26-26 15,27 26-15,-1 0 0,-26 26 16,26 0-16,0 0 0,-26 27 15,26-27-15,-26 26 16,26 1-16,-26-1 0,27-26 16,-27 27-16,26-27 15,-26 0-15,26-26 16,0 0-16,0-26 16,1 0-1,-27-1-15,26-25 0,0 26 16,-26-27-16,26 27 0,0 0 15,-26 0-15,26 0 16,-26-1-16,0 1 0,27 26 16</inkml:trace>
  <inkml:trace contextRef="#ctx0" brushRef="#br0" timeOffset="-26510">26501 7436 0,'0'-26'0,"-26"26"16,26-26-16,0 0 15,0-27-15,0 27 0,26 0 16,0 0-16,-26 0 16,26-1-16,1 1 0,25 0 15,-26 26-15,0 0 0,1 0 16,-1 0-16,0 0 15,0 26-15,0 0 0,-26 1 16,0-1-16,0 0 16,0 26-16,-26-26 0,0 1 15,0-1-15,0 0 0,-1 0 16,1 0-16,0 1 16,0-27-16,0 26 0,26 0 31,26-26-16,0 26-15,53 0 16,-27 1-16,53-1 16,-53 0-16,-26 26 15,0-26-15,1 1 0,-27-1 16,-27 0-16,1 0 0,-26 0 16,-27 1-16,1-27 0,-27 26 15,-26 0-15,0-26 16</inkml:trace>
  <inkml:trace contextRef="#ctx0" brushRef="#br0" timeOffset="-25906">24013 9453 0,'0'-27'16,"-26"27"-1,26 27 17,0-1-17,0 0-15,26-26 16,-26 26-16,0 0 15,27 0-15,-27 27 0,0-27 16,-27 26-16,1-25 16,26 51-16,-26-26 0,26 27 15,0 0-15,0-27 0,0 27 16,26-1-16,0-26 16,1 1-16,-1-27 0</inkml:trace>
  <inkml:trace contextRef="#ctx0" brushRef="#br0" timeOffset="-25534">23673 9714 0,'-26'-26'0,"0"0"15,-27 0-15,27 26 16,26-26-16,-26 26 0,26-27 15,0 1 1,26 26-16,0-26 16,27 26-16,-1-26 0,0 26 15,27-26-15,26 26 16,-1 0-16,1 0 0,-26 26 16,26 0-16,-27 0 15,-26 0-15,1 27 0,-53-1 16,0 1-16,-26 25 0,-27-26 15,-25 27-15,-1-27 16,-26 1-16,-26-1 0,27-26 16,-1 1-16,0-1 15,27 0-15,25-26 0,1 0 16,104-26 0</inkml:trace>
  <inkml:trace contextRef="#ctx0" brushRef="#br0" timeOffset="-25140">24747 9898 0,'52'-27'0,"0"27"0,1 0 16,-27 0-16,0 0 16,0 0 46,53-26-46,-27 0 15,-26 26-31,1-52 0,-27 26 16,0-1-16,0 1 0,0 0 15,0 0-15,-27 26 0,1-26 16,0-1-16,-26 27 15,26 0-15,-1 0 0,1 27 16,0-1-16,0 0 16,0 0-16,26 27 0,0-27 15,0 26-15,0 0 0,26 1 16,0-27-16,0 0 16,0 0-16,1 1 0,25-27 15,0 0-15,1 0 16</inkml:trace>
  <inkml:trace contextRef="#ctx0" brushRef="#br0" timeOffset="-24774">25454 9819 0,'26'-26'0,"-26"0"0,0 0 15,26-1-15,-26 1 16,0 0-16,0 0 0,26 26 16,-26 26-1,0 0-15,26 0 16,-26 1-16,0 25 0,27-26 15,-1 26-15,-26 1 16,26-27-16,-26 0 0,26 27 16,0-53-16,1 26 0,-1-26 15,0 0 1,0-26-16,0-1 16,-26 1-16,26-26 15,-26 26-15,0-27 0,0 1 16,27 26-16,-27-27 0,0 27 15,26 0-15,-26 0 16,0 0-16,26-1 0,-26 54 31,0-1-15,0 0-16,0 0 16</inkml:trace>
  <inkml:trace contextRef="#ctx0" brushRef="#br0" timeOffset="-24420">26423 9531 0,'26'-26'0,"0"0"0,0 0 16,-26 52 15,0 0-15,0 0-16,-26 26 0,26 1 15,0-1-15,0 27 0,0-27 16,0 79 0,0-79-16,0 1 0,0-1 15,-26-26-15,26 1 0</inkml:trace>
  <inkml:trace contextRef="#ctx0" brushRef="#br0" timeOffset="-24125">26449 9793 0,'0'-79'0,"26"27"16,-26 0-16,26-1 0,-26 27 16,0 0-16,0 0 0,0 0 15,-26 26 1,0 26-16,0 0 0,-1 0 16,1 26-16,-26-25 15,26 25-15,-27 0 0,27-25 16,0 25-16,0-26 15,-1 0-15,1 0 0,26 1 0,0-1 16,53-26 0,-27 0-1,26 0-15,1 0 16,25 0-16,27 0 0,-27 0 16,27 26-16,0-26 15,-26 0-15,-1 0 0,-26 0 16,-25 0-16,-27-26 0</inkml:trace>
  <inkml:trace contextRef="#ctx0" brushRef="#br0" timeOffset="-11082">7778 10317 0,'27'-27'31,"-1"27"-16,-26-26 1,26 26-16,-26-26 16,0 0-1,-26 26 17,-27 26-17,27 0-15,0 0 16,-26 1-16,-1-1 0,1 0 15,0 26-15,-1 1 16,27-1-16,-26 1 0,25-1 16,1 0-16,26 1 15,0 25-15,0-25 0,26-1 16,27 0-16,-1 1 0,27-27 16,-1 26-16,27-26 15,0-26-15,0 27 0,-1-27 16,27-27-16,-26 27 0,-27-26 15,27-26-15,-52 26 16,25-27-16,-52 1 0,1-27 16,-1 1-16,-26 25 15,-26-25-15,26-1 0,-53 1 16,27-1-16,-26 1 16,25 25-16,-25 1 0,0 0 15,-1 25-15,1 27 0,0-26 16,-1 26-16,1 0 15,-1 0-15,27 0 0,-26 0 16,26 26-16,0-26 16,-1 27-16,1-1 0</inkml:trace>
  <inkml:trace contextRef="#ctx0" brushRef="#br0" timeOffset="-10301">7805 11128 0,'0'-26'16,"-27"26"-1,1 0 1,0 26 0,0 1-16,0-1 15,-1 0-15,1 26 0,-26-25 16,26 25-16,0 0 0,-27 1 15,27-1-15,0 0 0,0 1 16,-1-1-16,1 0 16,0 1-16,26-1 15,-26 1-15,26 25 16,0-52 0,26 1-1,0-27-15,27 0 16,-27 0-16,26-27 15,1 27-15,-1 0 0,0 0 16,105 0-16,-78 0 16,26 27-16,-1-27 15,1 26-15,-26-26 0,25 26 16,1-26-16,0 26 0,-26-26 16,-1 26-16,-26-26 15,27 0-15,-53 0 0,0 0 16,-26-26-16,0 0 15,0 0-15,-26 0 16,0-1-16,0 1 0,-27-26 16,27-1-16,-26-25 15,26 25-15,-27-25 0,27-1 16,0 1-16,0 25 0,0-25 16,-1 26-16,1-1 15,26 1-15,-26 26 0,26-27 16,-26 27-16,26 0 15,-26 0 1,-1 26 31,27 26-47</inkml:trace>
  <inkml:trace contextRef="#ctx0" brushRef="#br0" timeOffset="2642">15267 7646 0,'27'-26'16,"-1"26"15,-26 26-15,26-26-16,-26 26 15,0 0-15,26 26 16,0 1-16,-26-1 0,27 27 16,-1-1-16,0 1 0,0-1 15,0 1-15,-26 26 16,27-27-16,-1 27 0,0-26 16,-26-1-16,0 1 15,26-1-15,-26 1 0,0-27 16,0 1-16,0-1 15,0 0-15,0 1 0,0-27 16,0 26-16,0-26 0,0 1 16,-26-1-16,26 0 15,0 0-15,0 0 0,-26 1 16,0-1 0,-1-26-1,1 0 1,-52 26-1,25-26-15,1 0 0,-27 0 16,1 0-16,-27 0 0,0 0 16,-26 0-16,0 0 15,0 0-15,1 0 0,-1 0 16,0 0-16,0 0 16,26 0-16,-26 0 0,26 26 15,27-26-15,-1 0 0,1 26 16,-1-26-16,27 26 15,-1-26-15,1 0 0,26 27 16,0-27-16,-1 0 16,27 26-16,-26-26 0,26 26 140,26 0-140,1 0 16,-27 27 0,26-27-16,-26 26 0,26 1 15,-26 25-15,26 1 0,-26-1 16,26 1-16,-26 26 0,0-27 15,0 1-15,0 26 16,0-27-16,0 1 0,0-27 16,0 27-16,0-27 0,0 0 15,0 1-15,0-1 16,0-26-16,0 27 0,0-27 16,0 0-16,0 0 0,0 0 15</inkml:trace>
  <inkml:trace contextRef="#ctx0" brushRef="#br0" timeOffset="3003">13120 11024 0,'-26'0'0,"26"26"16,0 0 31,0 0-32,26-26 1,0 26-16,1 1 0,-1-1 16,26 0-1,-26-26-15,1 0 0,25 26 16,-26-26-16,26 0 15,-25 0-15,-1-26 0,26 26 16,-26 0-16,1-26 0,-1 0 16,-26-1-1,-26 27 17,-1 0-32,27 27 15,-26-27-15,26 26 0,-26 0 16,0 0-16,0 0 15</inkml:trace>
  <inkml:trace contextRef="#ctx0" brushRef="#br0" timeOffset="4147">11837 11469 0,'-26'-26'15,"26"-1"1,26 1-16,0 26 16,1 26-1,-27 1-15,26 25 16,-26 0-16,0 27 16,26-1-16,-26 27 0,0-26 15,26 26-15,-26-1 16,0 1-16,26 78 0,-26-78 15,0-26-15,0-1 16,0-25-16,0-1 0,-26 26 16,26-25-16,-26-1 0,26 1 15,-26-27-15,26 26 16,0-26-16,0 1 16,0-1-16,0 0 0,0 0 15,26-26-15,0 0 16,26 26-16,1-26 0,25 0 15,1-26-15,26 26 0,26-26 16,26 0-16,0 26 0,26-26 16,0-1-16,53 27 15,-26-26-15,25 26 0,27 0 16,-26 0-16,-1 0 0,-25 26 16,-1-26-16,-25 27 15,-27-1-15,-26-26 16,-53 26-16,1-26 0,-27 0 15,-26 0-15,1 0 0,-54 0 16,1-26 0,0 26-16,0-26 15,0-1-15,0 27 0,-1-26 16,1 0-16,0-26 16,0 25-16,26 1 15,-26-26-15,26-27 0,-27 27 16,27-27-16,-26-25 15,26 25-15,0-26 0,0 1 16,0-1-16,0 0 16,0 27-16,0-27 0,0 26 15,26 1-15,1 25 16,-27-25-16,26 52 0,-26-27 16,26 27-16,0 0 15,-26 0 1,0-1 15,-26 27-31,0 0 16,0-26-16,-27 26 0,1-26 15,-27 0-15,-25 26 16,-27-26-16,-26 26 0,-27-26 16,1 26-16,-53 0 0,1 0 15,-1-27-15,0 27 16,-26 0-16,53 0 0,-27 0 15,27 0-15,25 27 16,27-27-16,0 0 0,52 0 16,1 0-16,25 0 0,27 0 15,26 0-15,-1 0 16,54 0 0,-1 0-16,0 0 15,0 0-15,0 0 0,1 0 16,-1 0-16</inkml:trace>
  <inkml:trace contextRef="#ctx0" brushRef="#br0" timeOffset="4982">12466 12123 0,'-27'0'0,"27"-26"16,0 0-16,0 0 16,0 0-16,0 0 15,0-1 1,27 27-16,-27 27 15,26-1 1,-26 0-16,26 26 0,0 1 16,0 25-16,1-25 0,-1 25 15,26 1-15,-26-27 16,0 0-16,1 1 0,-1-1 16,0-26-16,-26 1 15,26-1-15,0-52 16,1-1-1,-27-25-15,26 26 16,-26-53-16,26 27 0,-26-27 16,26 1-16,-26-1 0,26 1 15,-26-1-15,27 1 16,-27 25-16,0 1 0,0 26 16,-27 52-1,27 0-15</inkml:trace>
  <inkml:trace contextRef="#ctx0" brushRef="#br0" timeOffset="5385">13487 12123 0,'26'0'0,"0"-26"15,0 0-15,1-26 0,-27 26 16,26-1-16,-26 1 15,0-26-15,-26 26 0,-1 26 16,1-27-16,0 27 0,-26 0 16,25 27-16,-25-27 15,26 26-15,-26 0 0,25 0 16,27 27-16,-26-27 16,26 26-16,0-26 0,0 27 15,26-27-15,1 26 0,-1-26 16,0 27-16,26-27 15,-26 0-15,1 0 0,-1 0 16,0 27-16,0-53 16,-26 26-16,0 0 0,-26 0 15,0-26-15,0 27 0,-1-27 16,-25 26-16,26-26 16,0 0-16,0 0 0,-1 0 15,1 0-15,26-26 16,0-1-16,0 1 15</inkml:trace>
  <inkml:trace contextRef="#ctx0" brushRef="#br0" timeOffset="5669">13853 12254 0,'53'0'15,"-27"0"-15,0-26 16,-52 26-1,0 0 1,0 0-16,-1 26 16,1-26-16,0 27 15,26-1-15,-26 26 16,0-26-16,0 27 0,26-27 16,0 26-16,0-26 15,0 1-15,0-1 0,26 0 16,0 0-16,0 0 0,0-26 15,27 27-15,-27-27 16,26 0-16,1-27 0,-27 27 16,0-26-16</inkml:trace>
  <inkml:trace contextRef="#ctx0" brushRef="#br0" timeOffset="7540">13408 13354 0,'0'-26'16,"0"0"-1,0 52 32,0 0-31,0 0-16,0 1 15,0 25-15,0 0 0,0 27 16,0-1-16,0 1 16,0 26-16,0-1 0,0-25 15,0 26-15,0-1 16,0 1-16,0 0 0,0 0 16,0-27-16,0 1 0,0-27 15,0 1-15,0-1 16,0-26-16,0 0 0,0 0 15,0 1-15,0-1 16,0 0 15,0 0-15,0 0 15,26-26 63,1 0-94,25 27 16,0-27-16,53 0 15,26 26-15,26 0 0,27-26 16,51 26-16,1-26 15,26 26-15,26 1 0,-26-27 16,-1 26-16,-25 0 0,0-26 16,-27 26-16,-25-26 15,-27 26-15,0-26 0,-52 0 16,-1 0-16,-25 26 16,-53-26-16,26 0 0,-52-26 46,-26 26-46,0 0 16,26-26-16,-52 26 16,25 0-16</inkml:trace>
  <inkml:trace contextRef="#ctx0" brushRef="#br0" timeOffset="8294">14718 14716 0,'0'-26'0,"0"-1"47,-27 27-47,27-26 16,-26 26-16,0 0 0,0-26 16,0 26-16,-1 0 15,-25 0-15,0 0 0,-1 0 16,1 26-16,0 0 0,25 1 15,-25-1-15,26 0 16,0 0-16,26 27 0,0-27 16,0 0-16,0 0 15,26 0-15,0 0 0,26-26 16,-25 27-16,25-27 0,0 0 16,1-27-16,-27 27 15,26-26-15,1 0 0,-27 0 16,0-26-16,0 25 15,0-25-15,1 0 0,-1-1 16,-26-25-16,0 25 16,0 1-16,0 0 0,0 25 15,0 1-15,0 0 0,0 0 16,-26 52 0,26 0-16,0 0 0,0 1 15,0 25-15,26 0 0,-26 1 16,0-1-16,26 27 15,0-27-15,-26 0 0,26 1 16,1-1-16,-27 0 16,26-25-16,0-1 0</inkml:trace>
  <inkml:trace contextRef="#ctx0" brushRef="#br0" timeOffset="8680">15084 14847 0,'0'-26'15,"0"-1"1,26 1 0,1 26-1,-1 0 1,0 0-16,0 0 0,0 0 16,0 0-16,1-26 0,-1 26 15,0 0-15,0 0 16,-26-26-16,26 26 0,-26-26 15,0-1-15,0 1 16,0 0-16,-26 0 16,0 0-16,0 26 0,0-26 15,-27 26-15,27 0 16,-26 0-16,26 26 0,-1 0 16,-25 0-16,52 0 15,-26 27-15,26-27 0,0 26 16,26-26-16,-26 27 0,26-27 15,0 0-15,27 0 16,-27 0-16,26 1 0,-26-27 16,27 0-16,25 0 15</inkml:trace>
  <inkml:trace contextRef="#ctx0" brushRef="#br0" timeOffset="9142">15608 14559 0,'0'-105'15,"-26"53"1,26-27 0,0 158 15,52 209-15,-26-157-1,0 52 1,-26-105-1,27 1-15,-27 0 16,0-53 0,0 0-16,0-52 31,-27 0-31,1-105 16,-26-27-1,26 80 1,52-158-1,26 105 1,53 105 15,-26 52-31,-1 53 16,-52-53 0,-26 26-16,0-25 0,-26-1 15,0 0-15,0-26 16,-27 26-16,27-26 0,0 0 15,0 0-15,0 0 0</inkml:trace>
  <inkml:trace contextRef="#ctx0" brushRef="#br0" timeOffset="9368">16158 14218 0,'0'-26'0,"26"26"0,-26 26 31,0 0-31,0 27 16,0-27-16,0 26 0,0 1 15,0-1-15,0 1 16,0 25-16,26-26 0,-26 1 16,0-1-16,0-26 0,26 27 15,-26-27-15,0 0 16,0 0-16</inkml:trace>
  <inkml:trace contextRef="#ctx0" brushRef="#br0" timeOffset="9755">16629 14533 0,'-26'-27'0,"0"27"16,0 0-1,-1 0 1,27 27 0,-26-27-16,0 26 15,26 0-15,-26 0 0,0 0 16,26 27-16,0-27 0,0 0 16,0 0-16,0 0 15,26-26-15,-26 27 0,26-27 16,26 26-16,-25-26 15,-1 0-15,26-26 0,-26-1 16,1 27-16,-1-26 0,0 0 16,-26-26-16,0 25 15,0 1-15,0 0 0,-26 0 16,26 0-16,-26 0 16,-1-1-16,1 27 0,0 0 15,0 0-15,26 27 31</inkml:trace>
  <inkml:trace contextRef="#ctx0" brushRef="#br0" timeOffset="10243">16891 14533 0,'0'-27'0,"0"1"31,-26 26-16,26 26 1,0 1 0,0-1-16,26-26 15,-26 26-15,26 0 16,-26 0-16,26-26 0,1 26 16,-1-26-16,0 27 0,0-27 15,26 0-15,-25-27 16,-1 27-16,-26-26 15,26 0-15,0 26 0,-26-26 16,0 0-16,0 0 16,0-27-16,-26 53 15,26-26-15,-26 52 16,0 27-16,26-27 16,-27 52-16,27-25 15,-26 51-15,26-25 0,0 26 16,0-1-16,0 1 0,0 0 15,0 0-15,0-27 16,0 1-16,0-27 0,0-26 16,-26 1-16,-26-1 0,26-26 15,-27-26-15,27-1 16,-26 1-16,-1 0 0,27 0 16,0 0-16,0-1 15,0 1-15,26 0 0,0 0 16</inkml:trace>
  <inkml:trace contextRef="#ctx0" brushRef="#br0" timeOffset="10797">16760 15266 0,'-26'0'15,"0"0"-15,0 0 0,52 0 47,0 0-47,0 0 0,26 0 16,27 0-16,0 0 15,25 0-15,1 0 0,26 0 16,0 0-16,-26 0 16,26 0-16,-1 0 0,-25 0 15,0 0-15,0 0 0,-53 0 16,0 0-16,1 0 16,-27 0-16,-52-26 15,0 26 1,-1 0-16,1-27 15,0 27-15,0 0 16,0 0 0,0 0 15,26-26-15,26 26 15,0-26-16,0 26 17,-26-26-32</inkml:trace>
  <inkml:trace contextRef="#ctx0" brushRef="#br0" timeOffset="11121">18017 14873 0,'-26'0'0,"0"0"16,-1 0 0,54 26-1,-1 0 1,0-26-16,26 26 15,-25 1-15,25-1 0,53 0 16,-79 0-16,26 27 16,-26-27-16,1 0 15,-27 26-15,0-25 0,0-1 16,-27 26-16,1-26 16,-26 0-16,26 1 0,-27-1 15,1 0-15,26 0 0,0-26 16,-27 26-16</inkml:trace>
  <inkml:trace contextRef="#ctx0" brushRef="#br0" timeOffset="12383">18619 13983 0,'0'-53'0,"0"27"16,0 0-16,0 0 16,0 0-16,0 52 31,0 0-16,0 26-15,0-26 0,0 27 16,0 25-16,0 1 16,0 26-16,0-1 0,0 1 15,0 0-15,0 0 0,0 26 16,-26-1-16,0 1 16,26 27-16,-26-28 0,26 1 15,-27 27-15,27-28 16,0 28-16,0-28 0,0 28 15,0-27-15,0 26 16,27 0-16,-1-26 0,0 26 16,0-26-16,0 0 0,1-27 15,-27 1-15,26-26 16,0-27-16,0 0 0,-26-25 16,0-1-16,0 0 15,26-52 32,-26 0-31,0-1-1,27 27-15,-27-26 16,26 26-16,26-26 0,-26 0 16,27 0-16,-1-1 15,27 1-15,-1 0 0,27 26 16,0-26-16,-1 26 0,1-26 15,26 26-15,0 0 16,-26 0-16,26 0 0,0 0 16,-1 0-16,-25 26 15,0-26-15,0 0 0,-27 0 16,-25 0-16,-1-26 0,-26 26 16,0 0-16,1-26 15,-27-1-15,0 1 16,-27 0-16,1 0 15,-26 0-15,26-1 0,-27 1 16,1 0-16,-27 0 0,27 0 16,0 0-16,-1-27 15,1 27-15,26-26 0,-27-1 16,1-25-16,26 25 16,-27-51-16,27 25 0,0-26 15,-26-26-15,25 0 0,-25-26 16,26 0-16,0 0 15,26-26-15,0 26 0,0 0 16,0-1-16,0 1 16,26 26-16,0 27 15,-26-27-15,26 26 0,27-105 16,-53 132 0,26-1-16,-26 1 0,0-1 0,0 27 15,0 26-15,0-27 16,0 27-16,-26 0 15,-1 26 1,27-26 0,-26 26-1,0 0 1,0 0-16,0 0 16,-53 0-1,1 0-15,-53 0 16,52 0-16,-26 0 15,-26 0-15,1 0 16,-1 0-16,-27 0 0,-103 26 16,130 0-16,26 0 15,26 1-15,1-1 16,25 0-16,1 0 16,26 0-16,0 0 15,0 1-15,26-1 0,26-26 31</inkml:trace>
  <inkml:trace contextRef="#ctx0" brushRef="#br0" timeOffset="13115">19169 12935 0,'0'-26'0,"0"0"31,0 52 16,0 0-32,0 0-15,0 1 0,0-1 16,0 26-16,0 1 16,0 25-16,26-26 0,-26 1 15,0 25-15,27 1 16,-27-27-16,0 27 16,26-27-16,-26 1 0,0-27 15,0 26-15,0-26 0,0 1 16</inkml:trace>
  <inkml:trace contextRef="#ctx0" brushRef="#br0" timeOffset="13828">19876 17282 0,'26'0'0,"-26"-26"32,0 52-1,0 0-31,0 0 15,0 1-15,0-1 16,0 26-16,0 0 0,0 27 16,0-27-16,27 27 0,-27 0 15,26-27-15,-26 26 16,0-25-16,0-27 0</inkml:trace>
  <inkml:trace contextRef="#ctx0" brushRef="#br0" timeOffset="14464">18305 11443 0,'-26'-27'15,"26"80"16,52 104-15,-26-79 0,-26-25-16,27 25 0,-27 1 15,26 0-15,-26-27 16,26 79-16,-26-53 16</inkml:trace>
  <inkml:trace contextRef="#ctx0" brushRef="#br0" timeOffset="14790">17755 11704 0,'-26'-52'0,"-26"26"0,25-26 15,27 25-15,0 1 0,27 0 16,25 26-16,0-26 15,1 26-15,-1 0 0,27 0 16,-1 26-16,27 0 16,-27 0-16,-25 27 0,25-1 15,-25 27-15,-1-1 16,-26 1-16,0 26 0,-26-27 16,0 1-16,-52-1 0,26-25 15,-26-1-15,-1 0 16,1-26-16,-27 1 0,27-1 15,-27 0-15,27-26 16,26 0-16,-27 0 0,27 0 16,26-26-16</inkml:trace>
  <inkml:trace contextRef="#ctx0" brushRef="#br0" timeOffset="15206">18933 12123 0,'27'0'16,"-54"0"15,27 27-15,0-1 15,27 0-31,-1 0 16,0-26-16,0 0 15,0 0-15,1 0 16,-1 0-16,0-26 0,0 26 16,-26-26-16,26 0 15,-26-1-15,0 1 0,0 0 16,-26 0-16,26 0 0,-26 0 16,0-1-16,0 1 15,-27 26-15,27 0 0,0 0 16,0 0-16,-1 26 15,27 1-15,-26 25 0,26-26 16,0 26-16,0 1 0,0-27 16,26 26-16,1-25 15,-27 25-15,26-26 0,26 0 16,-26-26-16,27 0 16</inkml:trace>
  <inkml:trace contextRef="#ctx0" brushRef="#br0" timeOffset="15530">19457 12150 0,'0'-27'0,"0"-25"16,0 26-16,0-26 0,0 25 15,0 1-15,26 26 32,-26 26-32,27 1 0,-27-1 15,26 26-15,0 0 16,-26 1-16,26 25 15,0-25-15,0-1 16,1-26-16,-27 0 16,26-26-16,0 0 15,-26-26-15,26 26 16,0-52-16,-26 26 0,27-27 16,-1 1-16,0 0 0,0-1 15,-26 1-15,26 0 16,-26-1-16,27 27 0,-27 0 15,0 52 1,-27 0-16</inkml:trace>
  <inkml:trace contextRef="#ctx0" brushRef="#br0" timeOffset="16622">19693 17963 0,'26'0'16,"0"-26"-16,0 26 16,1 0-1,-1-27-15,0 27 16,-26-26-16,-26 26 31,0 0-15,-132 79 15,132-79-31,26 26 0,-26 0 16,105 27-1,-53-27 1,26-26-16,27 26 15,-27-26-15,27 0 0,-1 0 16,-25 0-16,25-26 0,-25 26 16,-27-26-16,0-1 15,-26 1-15,0 0 0,-26 0 16,-27 0-16,1-1 16,-27 1-16,1 0 0,-27 0 15,27 0-15,-1 26 0,0 0 16,27 0-16</inkml:trace>
  <inkml:trace contextRef="#ctx0" brushRef="#br0" timeOffset="17526">18645 14951 0,'-26'0'16,"26"-26"0,26 26 15,27 0-31,-1 0 16,27 26-16,-1-26 0,1 0 15,26 0-15,-1 26 16,53-26-16,-104 0 15,-1 0-15,-26 0 0,-26 27 16</inkml:trace>
  <inkml:trace contextRef="#ctx0" brushRef="#br0" timeOffset="17778">18410 15475 0,'0'26'16,"0"0"-16,52 1 31,-26-27-31,27 0 0,-1 0 16,27 0-16,25 26 0,-25-26 15,26 0-15,-1 0 16,1 0-16,-26 0 0,-1 0 15,1 26-15,-27-26 0,-26 0 16,1 0-16</inkml:trace>
  <inkml:trace contextRef="#ctx0" brushRef="#br0" timeOffset="18025">18619 15868 0,'-26'26'16,"26"0"-16,-26-26 16,26 26-16,26-26 15,0 27-15,27-27 0,-27 0 16,52 0-16,-25 26 0,25-26 16,27 0-16,-26 26 15,-1-26-15,27 0 0,-27 0 16,-25 0-16,-1 0 0,-26 0 15,1 26-15,-54-26 16</inkml:trace>
  <inkml:trace contextRef="#ctx0" brushRef="#br0" timeOffset="18230">18672 16261 0,'-27'26'16,"1"0"-16,0 0 15,0 0-15,26 1 16,52-1 0,1-26-16,-1 26 15,27-26-15,25 0 0,1 26 16,0-26-16,0 0 16,-1 0-16,-25 0 0,-1 0 15,-51-26-15</inkml:trace>
  <inkml:trace contextRef="#ctx0" brushRef="#br0" timeOffset="19141">20505 15501 0,'0'-26'16,"0"0"-1,26 26 1,0 0-16,26 0 15,1-26-15,25 26 0,27 0 16,26 0-16,0 0 16,26 0-16,26 26 0,-26-26 15,1 0-15,-1 0 0,-26 26 16,-27-26-16,-25 0 16,-27 0-16,-26-26 15,-52 0-15,-26 26 16,-1-27-16,1 1 0,-26 26 15,-1-26-15,0 0 0</inkml:trace>
  <inkml:trace contextRef="#ctx0" brushRef="#br0" timeOffset="19383">21683 15056 0,'0'-26'0,"26"26"31,-26 26-15,53 0-16,-1 0 0,0 1 16,1-1-16,-1 0 0,27 0 15,-27 0-15,0 1 16,1 25-16,-27-26 0,-26 0 16,0 0-16,-26 27 0,-27-27 15,1 0-15,0 0 16,-27 1-16,0-1 0,1-26 15</inkml:trace>
  <inkml:trace contextRef="#ctx0" brushRef="#br0" timeOffset="20653">22285 14244 0,'0'-52'0,"0"-27"15,0 53-15,0 0 16,0 0-16,26 26 15,-26-26-15,0 52 32,0 0-32,0 26 0,0-25 15,0 51-15,27-26 16,-27 27-16,26 26 0,-26 0 16,26 25-16,0 1 0,-26 26 15,26 1-15,1-1 16,-27 0-16,26 0 0,0 0 15,-26 0-15,26 0 0,0 0 16,-26-26-16,26 0 16,1-26-16,-27 26 0,26-26 15,-26-1-15,26 1 16,-26 0-16,0-27 0,26 1 16,-26-27-16,0 1 0,0-27 15,0 0-15,0-52 16,0 0-16,26 0 15,-26-1-15,27 1 0,-27 0 16,26-26-16,0 25 16,0-25-16,26 26 0,-25 0 15,25 26-15,27-26 16,-1 26-16,1 0 0,25 0 16,27 0-16,0 0 15,314 78 1,-287-52-16,-1 0 0,-26 1 15,0-27-15,-1 26 16,-51 0-16,0 0 0,-1-26 16,-52 0-16,1 0 0,-54-26 31,1 0-31,0 0 0,0-1 16,0-25-16,-1 26 15,27-26-15,-26-1 0,26 27 16,0-53-16,26 27 0,1 0 15,-1-27-15,0 1 16,0-27-16,0 26 0,27-25 16,-27-1-16,0 0 15,0-26-15,0 0 0,27 0 16,-27 0-16,-26-26 0,26 26 16,0 0-16,-26 0 15,27 0-15,-27 27 0,0 25 16,0 1-16,-27-1 15,27 27-15,-26-1 0,0 1 16,0 0-16,0 25 0,26 1 16,-27 0-16,1 0 15,0 0-15,0-1 0,0 1 16,0 26-16,-1-26 16,-25 26-16,0 0 0,-1-26 15,-52 26-15,27-26 0,-53 26 16,0-26-16,-26 26 15,0-27-15,-26 1 0,25 26 16,1-26-16,0 0 16,26 26-16,27 0 0,-1 0 15,26 0-15,27 0 0,26 0 16,-1 26-16,27 0 16,0 0-16,27 1 15,-27-1 1,0 0-16,0 0 15,0 0-15,-27 0 16,1 1-16</inkml:trace>
  <inkml:trace contextRef="#ctx0" brushRef="#br0" timeOffset="21497">23333 15292 0,'0'-26'16,"0"-1"-1,0 1-15,0 0 0,0 0 16,-27 0-16,1 26 16,26-27-16,-26 27 15,0 27-15,0-1 0,-27 0 16,27 0-16,26 27 15,-26-1-15,26 26 0,0-25 16,0-1-16,0 27 0,26-27 16,0 1-16,27-27 15,-1 26-15,0-26 0,27 0 16,-27-26-16,27 0 16,-27 0-16,27-26 0,-27 0 15,1-26-15,-1 26 0,-26-53 16,0 27-16,-26-27 15,0 0-15,0 1 0,0 26 16,-26-27-16,0 27 16,-26-1-16,-1 27 0,1 0 15,-1 26-15,1 0 0,0 26 16,-1 0-16,27 27 16,26-1-16,0 27 0,26 25 15,1-25-15,25 26 16,0-27-16,27 27 0,-27-27 15,1 1-15,-1-27 0,0 27 16,-25-53-16,-1 26 16,0-25-16,-26 25 0,0-26 15,0 0-15,-26 1 16,0-1-16,26 0 16,-27-26-16,27 26 15,0-52 1</inkml:trace>
  <inkml:trace contextRef="#ctx0" brushRef="#br0" timeOffset="21915">25218 15868 0,'26'0'0,"0"0"16,-26-26 0,0-1-1,-26 27-15,26-26 0,-26 26 0,0-26 16,0 0-1,52 26-15,0 0 16,0-26-16,27 26 0,25 0 16,1 0-16,25 0 15,-25 0-15,104 0 16,-104 0-16,-1-26 16,-25 26-16,-1 0 0,-26 0 15,27 0-15,-53-27 31,0 1 1</inkml:trace>
  <inkml:trace contextRef="#ctx0" brushRef="#br0" timeOffset="22176">25846 15318 0,'27'0'32,"-1"26"-17,26-26-15,-26 26 0,1-26 16,-1 26-16,0 1 16,0-1-16,0 0 0,0 26 15,-26-25-15,0 25 0,0 0 16,-26-25-16,26 25 15,-26-26-15,26 26 0,-26-25 16,0-27-16,26 26 16,-26 0-16</inkml:trace>
  <inkml:trace contextRef="#ctx0" brushRef="#br0" timeOffset="23343">26553 14506 0,'27'-105'0,"-27"27"16,0-1-16,26 27 0,-26 26 16,26-27-16,-26 106 31,0-27-31,0 52 15,0-25-15,0 25 16,0 27-16,0 0 0,0 26 16,0 0-16,-26 0 0,26 26 15,0 0-15,-26 0 16,26 0-16,0 0 0,-27-26 16,27 26-16,-26-26 15,26 0-15,0 0 0,0 0 16,0-26-16,0-1 0,26 1 15,-26 0-15,0-26 16,27-1-16,-27-26 0,0 1 16,0-1-16,0-26 15,0 1-15,26-27 0,-26-27 16,26 27-16,-26-26 16,26 0-16,-26 0 15,26 0-15,1-1 0,-1 1 16,0 26-1,0-26-15,0 26 0,27 0 16,-27 0-16,52 0 0,1-26 16,0 26-16,25-26 15,1 26-15,26-26 0,0-1 16,26 1-16,-26 0 16,26 0-16,-26 0 0,-26 26 15,-1 0-15,1 0 0,-26 0 16,-27 26-16,-26-26 15,0 0-15,1 0 0,-54-26 32,1-1-17,0 1-15,26 0 16,-26 0-16,26 0 16,0-1-16,0 1 15,26 0-15,-26 0 16,26 0-16,0-27 0,-26 27 15,27-26-15,-1-1 0,-26-1727 110,0 1701-110,0 1 15,0-1-15,-26-26 16,-27 1 0,27 77-16,-26-51 15,52 26-15,-26 25 16,-1 1-16,27 0 0,0 0 16,0-27-16,0 27 15,0 0 1,0 0-1,0 0 1,0 0-16,-26-1 16,0 27-16,26-26 0,-52 0 15,-1-26-15,1 25 16,-27 1-16,1 0 0,-27 26 16,-26-26-16,0 26 15,0 0-15,0 0 0,0 26 16,0-26-16,27 26 0,-1 0 15,-104 27 1,78-27-16,78 0 16,27-26-16,-26 26 15,25-26-15,27 27 32,27-27-32</inkml:trace>
  <inkml:trace contextRef="#ctx0" brushRef="#br0" timeOffset="23700">27103 14899 0,'27'26'0,"-27"0"16,26-26-16,-26 26 0,26-26 15,-26 27-15,0-1 16,0 0-16,0 26 16,0-25-16,0 25 0,-26 27 15,26-27-15,0 26 0,0-25 16,-26 25-16,26-25 15,0 25-15,0-25 0,0-1 16,0-26-16,0 27 16,0-27-16,26 0 15,-26-52 1</inkml:trace>
  <inkml:trace contextRef="#ctx0" brushRef="#br0" timeOffset="23953">27182 15239 0,'-26'-78'0,"26"-1"0,0 27 16,-26-27-16,26 27 0,0 0 15,0-1-15,0 1 16,0 26-16,0-1 0,26 27 16,0 0-16,0 0 15,26 0-15,-25 27 0,25-27 16,0 26-16,-25 26 0,25-26 15,-26 1-15,0-1 16,27 52 0,-79-52-16,-1 1 15,1-27-15,-26 26 0,-27-26 16,1 26-16,-1-26 0</inkml:trace>
  <inkml:trace contextRef="#ctx0" brushRef="#br0" timeOffset="31450">12518 15868 0,'-26'-26'15,"26"-1"-15,0 1 16,0 0 0,26 0-16,-26 0 15,26 0 1,0 26-1,-26 26-15,0 26 16,0-26-16,27 27 16,-27-1-16,0 0 0,0 1 15,0-1-15,0 0 16,-27 1-16,27-1 0,0 1 16,-26-27-16,26 26 0,0-26 15,-26 1-15,26-1 16,0 0-16,-26-26 15,26-26 1,0 0-16,0-1 0,0 1 16,0-26-16,0-1 0,0 1 15,26-27-15,-26 1 16,26-1-16,0-25 0,-26 25 16,27 1-16,-1-1 0,0 0 15,0 27-15,0 26 16,0 0-16,1 26 0,-1 0 15,26 26-15,-26 0 16,1 26-16,25 1 0,-26-1 16,0 1-16,1 25 0,-1-26 15,0 1-15,0-1 16,0 1-16,-26-27 0,26 26 16,-26-26-16,0 0 15,0 1-15,0-54 31,0 1-15,0 0-16,0-26 0,27 26 16,-27-27-16,26 1 15,0-27-15,0 27 0,0 0 16,1-1-16,-1 27 0,0 0 16,0 0-16,26 26 15,-25 26-15,-1 0 0,0 26 16,0 1-16,-26-1 15,26 0-15,-26 1 0,0-1 16,0 1-16,27-1 16,-27-26-16,0 0 15,0 27-15,0-27 0,0 0 16</inkml:trace>
  <inkml:trace contextRef="#ctx0" brushRef="#br0" timeOffset="31919">14115 15973 0,'27'0'0,"-1"-53"16,-26 27-16,0 0 0,0-27 15,0 27-15,0 0 16,0 0-16,-26 26 0,26-26 15,-27 0-15,1 26 0,0 0 16,0 0-16,0 26 16,-27 0-16,27 0 0,0 0 15,0 27-15,-1-1 16,1 0-16,0-25 16,26 25-16,0 26 15,0-51-15,26 25 0,0-52 16,1 26-16,-1 0 0,0-26 15,0 0-15,0 0 16,1 0-16,-1-26 0,0 26 16,0-26-16,0 0 0,-26-27 15,27 27-15,-1 0 16,-26 0-16,26 0 0,-26 0 16,26 26-16,-26 26 15,0 0 1,0 0-16,26 0 0,-26 0 15,0 1-15,0 25 16,0-26-16,26 0 0,-26 1 16,0-1-16</inkml:trace>
  <inkml:trace contextRef="#ctx0" brushRef="#br0" timeOffset="32332">14482 15973 0,'0'-27'0,"0"1"16,0 0-16,0 0 0,0 0 16,0 52 15,0 0-31,26 0 0,-26 27 16,26-27-16,-26 0 15,0 26-15,0-26 0,0 27 16,0-27-16,0 0 15,0 0-15,0 1 16,0-54 0,0 1-1,26 0-15,-26 0 16,27-27-16,-1 27 16,0-26-16,0 0 0,0 25 15,1 1-15,-1 0 0,26 26 16,-26 0-16,1 0 15,-27 26-15,26 0 0,0 27 16,-26-27-16,26 26 16,-26-26-16,26 27 0,-26-27 15,0 0-15,0 27 0,0-27 16,26-26 0</inkml:trace>
  <inkml:trace contextRef="#ctx0" brushRef="#br0" timeOffset="32734">15137 15815 0,'26'-26'0,"-52"52"31,26 1-31,-27-27 16,27 26-16,-26 26 0,26-26 15,0 1-15,-26 25 0,26-26 16,0 26-16,0-25 16,26-1-16,-26 26 0,26-26 15,-26 1-15,27-1 16,-1 0-16,0-26 16,0 0-16,0 0 15,0-26-15,1 0 16,-1-1-16,-26 1 0,26 0 15,-26-26-15,0-1 16,0 27-16,0-26 0,0 26 16,0-27-16,0 27 0,0 0 15,0 52 32</inkml:trace>
  <inkml:trace contextRef="#ctx0" brushRef="#br0" timeOffset="33463">15870 15999 0,'-26'0'31,"26"-26"-16,-27-1-15,27 1 16,-26 0-16,26 0 16,-26 26-1,0 0-15,0 0 16,-1 26-16,1-26 16,0 26-16,0 0 0,26 1 15,-26-1-15,0 0 0,26 0 16,-27 26-16,27-25 15,0-1-15,0 0 0,27 0 16,-27 0-16,26 1 16,0-1-16,-26 0 0,26-26 15,0 0-15,0 26 0,1-26 16,-1-26 0,0 0-16,0 0 15,-26-1-15,0 1 16,26 26-16,-26-26 0,0 0 15,27 0-15,-27 52 32,26 0-32,-26 0 15,26-26-15,-26 26 16,26 1-16,0-1 16,0-26-16,1 0 0,-1 0 15,0 0-15,26 0 16,-25-26-16,-1 26 0,26-27 15,-26 1-15,1 0 16,-1-26-16,0 25 0,0-25 16,-26 0-16,0-27 0,0 27 15,0-1-15,0 1 16,-26 0-16,0-1 0,26 27 16,-26 0-16,-1 26 0,1 26 15,26 0 1,-26 27-16,26-1 0,0 0 15,0 1-15,0-1 16,0 1-16,26-1 0,-26 0 16,53 53-1,-1-53-15,-52-25 16,26-1-16,0 0 0</inkml:trace>
  <inkml:trace contextRef="#ctx0" brushRef="#br0" timeOffset="40694">4531 9505 0,'-52'0'0,"78"0"62,0-26-46,27 26-16,-1 0 15,1 0-15,25 0 0,27-27 16,0 27-16,25 0 0,1 0 16,27-26-16,-28 26 15,28 0-15,25-26 0,-26 26 16,0 0-16,26 0 15,-25-26-15,-1 26 0,26 0 16,0 0-16,1 0 0,-1 0 16,0 0-16,0 0 15,27 0-15,-27 0 0,0 0 16,-25 0-16,25 0 16,-26 0-16,0 0 0,-26-26 15,26 26-15,0 0 0,0 0 16,1-27-16,-1 27 15,26 0-15,0 0 0,-26 0 16,27 0-16,-27 0 16,0 0-16,0 0 0,-26 0 15,0 0-15,0 27 0,-26-27 16,-1 0-16,1 0 16,0 0-16,-1 0 0,1 26 15,0-26-15,26 0 16,-26 0-16,-1 0 0,27 26 15,-26-26-15,0 0 0,0 0 16,-1 0-16,1 0 16,-26 26-16,25-26 0,-25 0 15,-1 0-15,27 26 16,0-26-16,-27 0 0,27 27 16,0-27-16,-26 0 0,25 26 15,-25-26-15,-1 0 16,1 26-16,26-26 0,-53 0 15,27 26-15,-1-26 16,1 0-16,-1 0 0,-25 26 16,25-26-16,1 0 0,-27 0 15,27 26-15,-1-26 16,-25 0-16,-1 0 0,0 0 16,1 0-16,-1 0 15,-26 0-15,27 0 0,-27 0 16,0 0-16,0 0 62,0 0-30,1 0-17,-1 0 1,-26 27-1,26-27 1,-26 26-16,26-26 16,-26 26-16,26-26 0,-26 26 15,26 27-15,1-27 16,-27 0-16,0 26 0,26-26 16,-26 27-16,0-27 15,0 26-15,0 1 0,0-1 16,0 1-16,26-1 15,-26 0-15,0 1 0,0 25 16,0-25-16,0-1 16,26 79-16,-26-53 15,0 27-15,0-26 16,0-27-16,26 0 16,-26 1-16,0-27 0,0 26 15,27 1-15,-27-1 0,0-26 16,0 27-16,0-27 15,0 26-15,0 1 16,0-1-16,0-26 0,0 27 16,0 51-16,0-51 15,0-1-15,0 0 16,0 1-16,0-1 0,0 1 16,0-1-16,0 0 0,26-26 15,-26 27-15,0-1 16,0-26-16,0 27 0,0-1 15,0-26-15,0 27 0,0-1 16,0 0-16,0-25 16,0 25-16,0 0 0,0 1 15,0-27-15,-26 26 16,26 1-16,0-27 0,0 26 16,0 1-16,0-27 0,0 26 15,0-26-15,0 1 16,0-1-16,0 26 0,0-26 15,0 0-15,0 1 0,0 25 16,0-26-16,0 0 16,0 27-16,0-27 0,0 0 15,0 0-15,0 0 16,0 1-16,0-1 0,0 0 16,-27-26-16,27 26 0,0 0 15,0 1 1,0-1-1,0 0-15,0 0 16,0 0-16,-26-26 16,26 27-16,-26-27 0,26 26 15,-26-26-15,0 0 16,-1 0-16,1 0 0,0 0 16,0 0-16,-26 0 15,-1 0-15,1 0 0,-27-26 16,1 26-16,-1 0 0,1-27 15,-27 27-15,0 0 16,-26 0-16,26 0 0,-25-26 16,25 26-16,-26 0 15,0 0-15,26 0 0,-26 0 16,0 0-16,27 0 0,-27 0 16,26 0-16,0 0 15,-26 0-15,26 0 0,-25 0 16,25 26-16,0-26 15,0 0-15,1 0 0,-1 27 16,26-27-16,1 0 0,-1 0 16,1 0-16,-1 26 15,27-26-15,-1 0 0,1 0 16,0 0-16,25 0 16,-25 0-16,26 0 0,0 0 15,-27 0-15,27 0 0,0 26 16,0-26-16,0 0 15,-1 0-15,1 0 16,0 0-16,0 0 16,0 0-16,-1 0 15,1 26 1,26 0 0,0 0 15,0 1-31,0-1 15,26-26-15,-26 26 16,0 0-16,27 0 16,-27 1-16,26-1 0,-26 0 15,26 26 1,-26 1-16,0-27 0,0 26 16,0 27-1,0-27-15,0 1 0,0-27 16,0 26-16,0 0 0,0 1 15,0-1-15,0 1 16,0-1-16,0-26 0,0 26 16,0 1-16,0-1 15,0 1-15,0-1 0,0 0 16,0 1-16,0-1 0,0 0 16,0 1-16,0-27 15,0 26-15,0 1 0,-26-27 16,26 26-16,0-25 15,-26 25-15,26-26 16,0 0-16,-27 0 0,27 1 16,-26-1-16,0-26 15,26 26 1,-26 0-16,0-26 16,26 26-1,-26-26-15,26 27 16,-27-27-16,1 0 0,26 26 15,-26-26-15,0 26 16,0 0-16,-1-26 16,1 26-16,0-26 15,0 26-15,-27 1 0,27-27 16,-26 26-16,0 0 0,-27 0 16,27-26-16,-53 26 15,26 1-15,-25-1 0,-27 0 16,26-26-16,-52 26 15,26 0-15,-26 1 0,0-1 16,26 0-16,-26 0 0,-1 0 16,1 27-16,0-27 15,0 0-15,0 0 0,0 27 16,0-27-16,-27 26 16,27-26-16,0 0 0,0 27 15,0-27-15,26 26 0,-26-25 16,26-1-16,26 0 15,-26 0-15,27-26 0,-1 26 16,26 1-16,-25-27 16,25 26-16,1-26 0,-1 0 15,0 26-15,1-26 0,25 26 16,-25-26-16,26 0 16,-27 0-16,27 0 0,-27 0 15,27 0-15,-1 0 16,1 0-16,26 0 0,-27 0 15,1-26-15,26 26 0,0 0 16,-1-26-16,1 26 16,0 0-16,0 0 0,0 0 15,0 0-15,-1 0 0,1 0 16,0 0-16,0-26 16,0 26-16,-1-27 15,1 1 1,26 0-16,0 0 0,-26 0 15,26-1-15,0 1 16,-26-26-16,26 26 0,0-1 16,0-25-16,-26 26 0,26-26 15,0-1-15,0 1 16,0-1-16,0 1 0,0 0 16,0-27-16,0-26 15,0 27-15,0-53 0,0 0 16,0 0-16,0-26 0,0 0 15,0-26-15,-27-1 16,1 27-16,26-26 0,-26 0 16,0 25-16,0 1 15,0-157-15,-1 157 16,27 26-16,-26-26 0,26 26 16,0 26-16,0-26 15,0 27-15,0-27 16,26 26-16,-26 0 0,27 27 0,-27-27 15,26 0-15,-26 0 16,0 27-16,0-27 0,0 27 16,-26-27-16,26 0 15,-27 26-15,27-25 0,0 25 16,-26-26-16,26 27 0,0-1 16,0 27-16,0-27 15,0 1-15,0 25 0,26-25 16,-26 26-16,27-1 15,-27 1-15,0-27 0,0 27 16,0 0-16,0-1 0,0 1 16,0-1-16,0 1 15,0 0-15,0-1 0,0 1 16,0 0-16,0-1 16,0 1-16,0-1 0,0 1 15,0 0-15,0-1 16,0-25-16,0 25 15,0 27-15,0 0 16,0 0-16,0 0 0,0-1 16,0 1-16,0 0 0,0 0 15,0 0-15,0 0 0,0-1 16,0 1 0,0 0-1,26 26 1,-26-26-1,26 26 1,0-26 0</inkml:trace>
  <inkml:trace contextRef="#ctx0" brushRef="#br1" timeOffset="47200">11183 5263 0,'26'-27'0,"-26"1"0,26 26 16,-26-26-16,0 0 0,0 0 15,-26 0 1,0 26-16,-1-27 16,1 27-16,0-26 0,-26 26 15,-27-26-15,0 26 16,1 0-16,-53 0 0,0 0 15,0 0-15,-26 0 16,-26 0-16,-1 26 0,27 0 16,-26 1-16,0-1 15,-1 26-15,-130 27 16,183-53-16,0 26 16,0 1-16,-104 51 15,156-51-15,-26-1 0,27 0 16,-1 1-16,27-1 15,0 27-15,25-27 0,-25 0 16,52 27-16,-26 0 16,26-27-16,0 27 0,26-27 15,26 105-15,-25-105 16,25 27-16,0-27 0,27 27 16,-1-27-16,1 1 15,0-1-15,25 0 0,27 1 16,0-1-16,0-26 15,26 27-15,27-27 0,25 0 16,0 0-16,27 0 0,0 1 16,-1-27-16,27 0 15,-26 0-15,0 0 0,-1 0 16,-51-27-16,25 1 0,-52 0 16,-26 0-16,0 0 15,0-27-15,-52 1 0,-1-27 16,1 1-16,-27-1 15,-26-26-15,0 1 0,1-1 16,-27-26-16,0 26 16,0 1-16,-27-1 0,1 0 15,0 27-15,0-1 0,-26 0 16,-1 1-16,27-1 16,-53 27-16,27 0 0,-27-1 15,27 1-15,-26-1 0,-1 27 16,-26-26-16,27 26 15,-27 0-15,26-1 0,1 1 16,-1 26-16,1 0 16,25 0-16,1 0 0,0 0 15,25 0-15,1 0 16,0 26-16</inkml:trace>
  <inkml:trace contextRef="#ctx0" brushRef="#br1" timeOffset="48319">12099 7357 0,'0'-26'16,"26"26"15,0 26-15,-26 1 0,27-1-16,-1 0 15,-26 0-15,26 27 16,0-27-16,0 26 0,-26-26 15,27 27-15,-1-1 16,0-26-16,0 27 0,53 25 16,-53-25-16,0-1 15,26 0-15,27 53 16,-27-53-16,1 1 16,25-1-16,-25 1 0,25-1 15,1 0-15,-1 1 16,1-1-16,26 0 0,-1-25 15,-25 25-15,52-26 0,-26 0 16,-1 1-16,27-1 16,-26 0-16,26-26 0,-26 26 15,26-26-15,-27 0 16,1 0-16,0 0 0,0 0 16,-1-26-16,1 26 0,0-26 15,-27 0-15,1-27 16,26 27-16,-27-26 0,1-1 15,-27 1-15,27-1 16,-27 27-16,0-26 0,1 0 16,-1-1-16,-26 27 15,53-79 1,-79 79-16,0 0 0,0 0 16,0 0-1,-26 26 16,-1 0-15,1 0 0,26 26-1,-26-26-15,0 0 16</inkml:trace>
  <inkml:trace contextRef="#ctx0" brushRef="#br1" timeOffset="48701">15372 8091 0,'-26'0'0,"52"0"62,0-26-46,1 26-16,-1-27 15,26 1-15,-26 26 0,53-26 16,-27 0-16,1 26 16,-1 0-16,0-26 0,1 26 15,-1 0-15,-26 0 16,27 0-16,-27 0 0,-26 26 15,26 0-15,-26 0 0,0 27 16,26-1-16,-26 0 16,26 1-16,-26-1 15,53 79-15,-53-79 16,26 1-16,0-1 0</inkml:trace>
  <inkml:trace contextRef="#ctx0" brushRef="#br1" timeOffset="50736">17886 8117 0,'0'26'15,"26"-26"1,-26 26-16,26-26 31,-26 26-31,27-26 16,-1 27-16,0-27 16,0 26-16,0 0 0,27 0 15,-1 0-15,27 1 16,-1 25-16,-25-26 0,25 26 15,1 1-15,-1-1 0,1-26 16,-1 27-16,-25-1 0,25 1 16,1-1-16,-27 0 15,27 1-15,-27-1 0,1 0 16,25 1-16,-26-1 16,-25 0-16,25 1 0,0-27 15,-25 26-15,25 1 16,26 52-16,-51-53 15,25 0-15,-26 1 0,27-1 16,-27 0-16,26 27 16,-26-27-16,27 1 0,-1 78 15,0-79-15,-25 0 16,-1 1-16,0-1 16,0 0-16,0 1 0,1-1 15,-27 1-15,26-1 16,-26 0-16,26 1 0,-26-1 15,0 0-15,0 1 0,26-27 16,-26 26-16,0 1 16,0-27-16,26 26 0,-26-26 15,0 27-15,0-27 16,0 0-16,0 27 0,0-27 16,0 26-16,0-26 0,0 1 15,0 25-15,0-26 16,0 0-16,0 27 0,0-27 15,0 0-15,0 26 16,26-25-16,-26-1 0,0 26 16,0-26-16,0 0 0,0 27 15,0-27-15,0 0 16,0 0-16,0 1 0,0 25 16,0-26-16,-26 0 0,26 27 15,0-27-15,0 0 16,0 26-16,-26-25 0,26 25 15,0-26-15,0 27 16,-26-27-16,26 26 0,0-26 16,-26 27-16,26-27 15,0 26-15,-26-26 0,26 1 16,0 25-16,-27-26 0,27 27 16,0-27-16,-26 26 15,26-26-15,-26 27 0,26-27 16,-26 26-16,26 1 0,0-27 15,-26 26-15,26-26 16,-27 27-16,27-27 0,-26 0 16,26 26-16,-26-25 15,26-1-15,-26 26 0,26-26 16,-26 1-16,26-1 0,0 0 16,-26 0-16,26 0 15,0 0-15,-27-26 0,27 27 16,0-1-16,-26 0 15,26 0 1,-26-26 0,26 26-16,0-52 62,0 0-62,0 0 0,0 0 16</inkml:trace>
  <inkml:trace contextRef="#ctx0" brushRef="#br1" timeOffset="51186">19667 13145 0,'-27'0'16,"27"26"30,0 0-30,0 0 0,0 0-1,0 0-15,0 1 16,0-1-16,0 26 0,0-26 16,27 27-16,-27-27 15,26 26-15,-26 1 0,26-27 16,-26 0-16,26 26 15,-26-25-15,26-1 0,-26 0 16,27 0-16,-1-26 16,0 0-1,-26-26-15</inkml:trace>
  <inkml:trace contextRef="#ctx0" brushRef="#br1" timeOffset="51569">20374 13380 0,'0'-26'0,"-27"26"15,27 26 1,-26 0-1,0 1 1,0-1 0,0 0-1,0 0-15,-1-26 0,-25 26 16,26 0-16,-27 27 16,1-27-16,0 0 0,-1 0 15,27 1-15,-26-1 0,26 0 16,-1-26-16,27 26 15,-26-26-15,26 26 0,0-52 47,0 0-31</inkml:trace>
  <inkml:trace contextRef="#ctx0" brushRef="#br1" timeOffset="69102">21421 10971 0,'0'-26'16,"0"0"-1,0 0 16,26 26-31,0 0 16,-26-27 0,-26 1 15,0 26-15,0 0-16,26-26 0,-52 26 15,25 0-15,-25 0 16,26 0-16,-27 0 0,1 26 15,0 0-15,-1 27 0,-25-1 16,25 0-16,1 1 16,-27 25-16,27-25 0,0 25 15,26 1-15,-1 26 16,1-27-16,26 1 0,0-1 16,26 1-16,1-1 0,25-25 15,0 25-15,27-25 16,-1-1-16,1-26 0,26 0 15,-1 1-15,-25-27 0,26 0 16,-27 0-16,1-27 16,-27 1-16,1-26 0,-1 0 15,-26-1-15,0 1 16,-26-27-16,0 27 0,-26-1 16,0 1-16,0 0 0,-27 26 15,1-1-15,0 1 16,25 0-16,-25 26 0,26-26 15,0 26-15,0 0 16,52 0 0,0 0-16,0 0 15,26 0-15,-25 0 16,25 0-16,0 0 0,-25 0 16,25 0-16,0 0 15,1 0-15,-27 0 0,26 0 16,-26 0-16,1 0 0,-27 26 15,0 0 1,0 0-16,0 27 0,0-1 16,0 0-16,0 1 15,0 25-15,0-25 0,0-1 16,0 1-16,0-27 0,0 26 16,0-26-16,0 27 15</inkml:trace>
  <inkml:trace contextRef="#ctx0" brushRef="#br1" timeOffset="69344">22469 11730 0,'0'-26'0,"0"0"15,0 52-15,0 0 16,0 1-1,0 25-15,0-26 0,0 27 16,-27-1-16,27 27 16,0-27-1,0-26-15,0 26 0,0-25 16,0-1-16,0 0 16,0 0-16</inkml:trace>
  <inkml:trace contextRef="#ctx0" brushRef="#br1" timeOffset="69516">22521 11390 0,'-26'-26'0,"26"0"0,-26 26 16,-1 0-16</inkml:trace>
  <inkml:trace contextRef="#ctx0" brushRef="#br1" timeOffset="69842">23149 11207 0,'-26'-26'0,"0"-1"16,0 27-16,0 0 15,26 27 1,0-1-16,0 0 0,0 26 16,0 1-16,0-1 15,0 27-15,0-1 0,26 1 16,-26-1-16,0 27 0,26-26 15,-26-1-15,26 1 16,-26-27-16,26 0 0,-26 1 16,0-1-16,27-26 15,-27 27-15,26-27 16,0-52 0,-26 0-16</inkml:trace>
  <inkml:trace contextRef="#ctx0" brushRef="#br1" timeOffset="70015">23097 11835 0,'-26'-26'16,"-27"0"-16,27 0 0,0 26 15,26-27-15,-26 27 0,52 0 32,0 0-32,0 27 15,27-27-15,-1 26 0,1-26 16,25 0-16,-26 0 15,1 0-15,25 0 0</inkml:trace>
  <inkml:trace contextRef="#ctx0" brushRef="#br1" timeOffset="70543">24328 11573 0,'-26'0'15,"-1"-26"1,1 26-16,0-26 16,0 52-16,26 27 15,-26-27 1,26 26-16,-27 0 0,1 79 16,0-52-16,0 0 15,26-27-15,-26 26 16,26-25-16,-27-1 0,1-26 15,26 27-15,-26-27 16,0 0-16,26-52 16,-26 0-1,26 0-15,0-1 16,26-25-16,0-27 16,-26 1-16,79-132 15,-53 106-15,26-1 0,1 0 16,-1 0-16,0 27 0,1-1 15,-1 27-15,-26 0 16,27 52-16,-27 0 16,26 0-16,-26 26 0,1 0 0,-1 26 15,0 27-15,0-27 16,0 53-16,0-26 0,1-1 16,-27 27-16,26 0 15,-26-27-15,26 1 0,-26-1 16,0 1-16,26-27 0,-26 1 15,0-27-15,0 0 16,-26 0-16,26 0 0,-26-26 16,0-26-16</inkml:trace>
  <inkml:trace contextRef="#ctx0" brushRef="#br1" timeOffset="70724">24432 11966 0,'-52'-26'16,"26"26"-16,-26-26 15,25 0-15,1 26 0,26-27 16,26 27 0,1 0-1,25-26-15,0 26 0,1 0 16,25 0-16,-25 0 16,25-26-16,1 26 0,-1 0 15</inkml:trace>
  <inkml:trace contextRef="#ctx0" brushRef="#br1" timeOffset="71028">25951 11888 0,'-26'-27'16,"0"27"-16,0-26 0,-1 0 15,-25-26-15,0 25 0,26 1 16,-27 0-16,-25 26 15,25-26-15,1 26 0,-1 0 16,27 0-16,-26 26 16,26 0-16,-27 0 0,27 27 15,0-27-15,0 26 0,26 1 16,-26-27-16,26 26 16,0 1-16,26-1 0,0-26 15,0 27-15,27-27 16,-1 0-16,26 0 0,-25 0 15,25-26-15,1 0 0,-27 0 16,27 0-16</inkml:trace>
  <inkml:trace contextRef="#ctx0" brushRef="#br1" timeOffset="71250">26161 11495 0,'0'-53'0,"0"1"16,26 0-16,-26 26 0,0 52 31,0 26-15,0-26-16,0 27 0,0 25 15,0-25-15,0 25 16,0 1-16,0-1 16,26 1-16,-26-1 0,0-25 15,0 25-15,26-25 0,-26-1 16,0-26-16,26 0 0</inkml:trace>
  <inkml:trace contextRef="#ctx0" brushRef="#br1" timeOffset="71640">26161 11940 0,'-27'-26'15,"1"0"-15,0-1 16,0 27-1,26-26-15,26 26 16,0 0-16,0 0 16,27 0-16,-1 0 15,1 0-15,-1 0 16,0 26-16,1-26 0,-1 0 16,53-26-1,-79 0-15,0 26 0,0-26 16,-26 0-16,27-1 0,-27 1 15,0 0-15,0 0 0,0 0 16,0 52 15,0 0-31,0 26 0,0 1 16,0-27-16,0 53 16,0-27-16,0 0 0,0 1 15,0-1-15,0 0 16,0-25-16,0 25 0,0-26 15,-27-26-15,27 26 0</inkml:trace>
  <inkml:trace contextRef="#ctx0" brushRef="#br1" timeOffset="71808">26815 11259 0,'-26'-26'15,"26"0"-15,-26 26 16,0 0-16,0 0 16,26 26-16,0 0 15,0 0-15</inkml:trace>
  <inkml:trace contextRef="#ctx0" brushRef="#br1" timeOffset="72773">27182 11547 0,'26'0'16,"-26"26"-16,-26-26 31,0 27-31,0-1 16,26 0-16,-27 0 15,1 26-15,0 1 0,0-1 16,26 1-16,-26-1 0,26 0 15,0-25-15,26 25 16,-26 0-16,26 1 0,0-27 16,0 0-16,27 0 15,-27 0-15,0-26 0,0 0 16,27 0-16,-27 0 0,0-26 16,0 0-16,-26-26 15,26-1-15,1 1 0,-1-27 16,-26 1-16,26-1 0,-26-26 15,0 53-15,0-26 16,-26 25-16,0 1 0,26 26 16,-53-1-16,27 27 15,0 0-15,0 0 0,-27 27 16,27-1-16,0 26 0,0-26 16,0 27-16,26-1 15,-27-26-15,27 27 0,0-27 16,0 0-16,27 26 15,-1-25-15,-26-1 16,26-26-16,0 26 16,0-26-16,0-26 15,1 26-15,-1-26 0,26-1 16,-26-25-16,27 26 16,-27-27-16,53-25 15,-27 52-15,-26 0 16,26 26-16,-25 0 15,-27 26-15,26 0 16,-26 52-16,26 27 16,-26-79-16,0 27 15,0-1-15,26-26 16,-26 53-16,0-53 16,26 0-16,-26 0 15,0 1-15,27-27 0,-27 26 16,26-26-1,-26-26-15,26-1 16,-26 1-16,52-52 16,-26 25-16,1 1 0,-1-27 15,0 27 1,26-79-16,-25 79 16,-1 26-16,-26-1 0,26 27 15,-26 53 1,-26-27-16,26 26 15,0 53 1,0-53-16,26 27 0,-26-27 16,26 1-16,0-27 0,1 26 15,-1 1-15,0-27 16,0 0-16,0 0 0,0 0 16,1 1-16,-1-27 15,0 0-15,0 0 0,0-27 16,-26 1-16,27 0 0,-27-26 15,0-1-15,0-25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pngall.com/blocked-png"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4278094"/>
          </a:xfrm>
          <a:prstGeom prst="rect">
            <a:avLst/>
          </a:prstGeom>
          <a:noFill/>
        </p:spPr>
        <p:txBody>
          <a:bodyPr wrap="square" rtlCol="0">
            <a:spAutoFit/>
          </a:bodyPr>
          <a:lstStyle/>
          <a:p>
            <a:pPr marL="742950" lvl="1" indent="-285750">
              <a:buFont typeface="Arial" panose="020B0604020202020204" pitchFamily="34" charset="0"/>
              <a:buChar char="•"/>
            </a:pPr>
            <a:r>
              <a:rPr lang="it-IT" sz="1600" dirty="0">
                <a:solidFill>
                  <a:srgbClr val="242424"/>
                </a:solidFill>
              </a:rPr>
              <a:t>Understanding How to deliver Fiori Apps</a:t>
            </a:r>
          </a:p>
          <a:p>
            <a:pPr marL="742950" lvl="1" indent="-285750">
              <a:buFont typeface="Arial" panose="020B0604020202020204" pitchFamily="34" charset="0"/>
              <a:buChar char="•"/>
            </a:pPr>
            <a:r>
              <a:rPr lang="it-IT" sz="1600" dirty="0">
                <a:solidFill>
                  <a:srgbClr val="242424"/>
                </a:solidFill>
              </a:rPr>
              <a:t>Deploying the App to ABAP Enviornment</a:t>
            </a:r>
          </a:p>
          <a:p>
            <a:pPr marL="742950" lvl="1" indent="-285750">
              <a:buFont typeface="Arial" panose="020B0604020202020204" pitchFamily="34" charset="0"/>
              <a:buChar char="•"/>
            </a:pPr>
            <a:r>
              <a:rPr lang="it-IT" sz="1600" dirty="0">
                <a:solidFill>
                  <a:srgbClr val="242424"/>
                </a:solidFill>
              </a:rPr>
              <a:t>Introduciton to Fiori Launchpad</a:t>
            </a:r>
          </a:p>
          <a:p>
            <a:pPr marL="742950" lvl="1" indent="-285750">
              <a:buFont typeface="Arial" panose="020B0604020202020204" pitchFamily="34" charset="0"/>
              <a:buChar char="•"/>
            </a:pPr>
            <a:r>
              <a:rPr lang="it-IT" sz="1600" dirty="0">
                <a:solidFill>
                  <a:srgbClr val="242424"/>
                </a:solidFill>
              </a:rPr>
              <a:t>Why we need a Launchpad</a:t>
            </a:r>
          </a:p>
          <a:p>
            <a:pPr marL="742950" lvl="1" indent="-285750">
              <a:buFont typeface="Arial" panose="020B0604020202020204" pitchFamily="34" charset="0"/>
              <a:buChar char="•"/>
            </a:pPr>
            <a:r>
              <a:rPr lang="it-IT" sz="1600" dirty="0">
                <a:solidFill>
                  <a:srgbClr val="242424"/>
                </a:solidFill>
              </a:rPr>
              <a:t>How to Access Launchpad</a:t>
            </a:r>
          </a:p>
          <a:p>
            <a:pPr marL="742950" lvl="1" indent="-285750">
              <a:buFont typeface="Arial" panose="020B0604020202020204" pitchFamily="34" charset="0"/>
              <a:buChar char="•"/>
            </a:pPr>
            <a:r>
              <a:rPr lang="it-IT" sz="1600" dirty="0">
                <a:solidFill>
                  <a:srgbClr val="242424"/>
                </a:solidFill>
              </a:rPr>
              <a:t>Basic Terms related to Launchpad</a:t>
            </a:r>
          </a:p>
          <a:p>
            <a:pPr marL="742950" lvl="1" indent="-285750">
              <a:buFont typeface="Arial" panose="020B0604020202020204" pitchFamily="34" charset="0"/>
              <a:buChar char="•"/>
            </a:pPr>
            <a:r>
              <a:rPr lang="it-IT" sz="1600" dirty="0">
                <a:solidFill>
                  <a:srgbClr val="242424"/>
                </a:solidFill>
              </a:rPr>
              <a:t>Relation between Front-End Components</a:t>
            </a:r>
          </a:p>
          <a:p>
            <a:pPr marL="742950" lvl="1" indent="-285750">
              <a:buFont typeface="Arial" panose="020B0604020202020204" pitchFamily="34" charset="0"/>
              <a:buChar char="•"/>
            </a:pPr>
            <a:endParaRPr lang="it-IT" sz="1600" dirty="0">
              <a:solidFill>
                <a:srgbClr val="242424"/>
              </a:solidFill>
            </a:endParaRPr>
          </a:p>
          <a:p>
            <a:pPr marL="742950" lvl="1" indent="-285750">
              <a:buFont typeface="Arial" panose="020B0604020202020204" pitchFamily="34" charset="0"/>
              <a:buChar char="•"/>
            </a:pPr>
            <a:r>
              <a:rPr lang="it-IT" sz="1600" dirty="0">
                <a:solidFill>
                  <a:srgbClr val="242424"/>
                </a:solidFill>
              </a:rPr>
              <a:t>Creating Fiori App uisng Template in BAS</a:t>
            </a:r>
          </a:p>
          <a:p>
            <a:pPr marL="742950" lvl="1" indent="-285750">
              <a:buFont typeface="Arial" panose="020B0604020202020204" pitchFamily="34" charset="0"/>
              <a:buChar char="•"/>
            </a:pPr>
            <a:r>
              <a:rPr lang="it-IT" sz="1600" dirty="0">
                <a:solidFill>
                  <a:srgbClr val="242424"/>
                </a:solidFill>
              </a:rPr>
              <a:t>Creating Fiori App uisng Template in VS Code</a:t>
            </a:r>
          </a:p>
          <a:p>
            <a:pPr marL="742950" lvl="1" indent="-285750">
              <a:buFont typeface="Arial" panose="020B0604020202020204" pitchFamily="34" charset="0"/>
              <a:buChar char="•"/>
            </a:pPr>
            <a:r>
              <a:rPr lang="it-IT" sz="1600" dirty="0">
                <a:solidFill>
                  <a:srgbClr val="242424"/>
                </a:solidFill>
              </a:rPr>
              <a:t>Fiori UX Consistency</a:t>
            </a:r>
          </a:p>
          <a:p>
            <a:pPr marL="742950" lvl="1" indent="-285750">
              <a:buFont typeface="Arial" panose="020B0604020202020204" pitchFamily="34" charset="0"/>
              <a:buChar char="•"/>
            </a:pPr>
            <a:r>
              <a:rPr lang="it-IT" sz="1600" dirty="0">
                <a:solidFill>
                  <a:srgbClr val="242424"/>
                </a:solidFill>
              </a:rPr>
              <a:t>Introduciton to Fiori Elements</a:t>
            </a:r>
          </a:p>
          <a:p>
            <a:pPr marL="742950" lvl="1" indent="-285750">
              <a:buFont typeface="Arial" panose="020B0604020202020204" pitchFamily="34" charset="0"/>
              <a:buChar char="•"/>
            </a:pPr>
            <a:r>
              <a:rPr lang="it-IT" sz="1600" dirty="0">
                <a:solidFill>
                  <a:srgbClr val="242424"/>
                </a:solidFill>
              </a:rPr>
              <a:t>Free Style v/s Fiori Elements Apps</a:t>
            </a:r>
          </a:p>
          <a:p>
            <a:pPr marL="742950" lvl="1" indent="-285750">
              <a:buFont typeface="Arial" panose="020B0604020202020204" pitchFamily="34" charset="0"/>
              <a:buChar char="•"/>
            </a:pPr>
            <a:r>
              <a:rPr lang="it-IT" sz="1600" dirty="0">
                <a:solidFill>
                  <a:srgbClr val="242424"/>
                </a:solidFill>
              </a:rPr>
              <a:t>Developer Persona – Fiori Elements</a:t>
            </a:r>
          </a:p>
          <a:p>
            <a:pPr marL="742950" lvl="1" indent="-285750">
              <a:buFont typeface="Arial" panose="020B0604020202020204" pitchFamily="34" charset="0"/>
              <a:buChar char="•"/>
            </a:pPr>
            <a:r>
              <a:rPr lang="it-IT" sz="1600" dirty="0">
                <a:solidFill>
                  <a:srgbClr val="242424"/>
                </a:solidFill>
              </a:rPr>
              <a:t>Introduction to Annotaions.</a:t>
            </a:r>
          </a:p>
          <a:p>
            <a:pPr marL="742950" lvl="1" indent="-285750">
              <a:buFont typeface="Arial" panose="020B0604020202020204" pitchFamily="34" charset="0"/>
              <a:buChar char="•"/>
            </a:pPr>
            <a:r>
              <a:rPr lang="it-IT" sz="1600" dirty="0">
                <a:solidFill>
                  <a:srgbClr val="242424"/>
                </a:solidFill>
              </a:rPr>
              <a:t>List Report Application – Fiori Element</a:t>
            </a:r>
          </a:p>
          <a:p>
            <a:pPr marL="742950" lvl="1" indent="-285750">
              <a:buFont typeface="Arial" panose="020B0604020202020204" pitchFamily="34" charset="0"/>
              <a:buChar char="•"/>
            </a:pPr>
            <a:r>
              <a:rPr lang="it-IT" sz="1600" dirty="0">
                <a:solidFill>
                  <a:srgbClr val="242424"/>
                </a:solidFill>
              </a:rPr>
              <a:t>Analytic List Page – Fiori Element</a:t>
            </a: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20</a:t>
            </a:r>
          </a:p>
        </p:txBody>
      </p:sp>
    </p:spTree>
    <p:extLst>
      <p:ext uri="{BB962C8B-B14F-4D97-AF65-F5344CB8AC3E}">
        <p14:creationId xmlns:p14="http://schemas.microsoft.com/office/powerpoint/2010/main" val="39912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http://103.207.201.202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95CD9A06-33D4-419D-BEFD-96341D10D8F5}"/>
                  </a:ext>
                </a:extLst>
              </p14:cNvPr>
              <p14:cNvContentPartPr/>
              <p14:nvPr/>
            </p14:nvContentPartPr>
            <p14:xfrm>
              <a:off x="678262" y="320678"/>
              <a:ext cx="10369080" cy="6523920"/>
            </p14:xfrm>
          </p:contentPart>
        </mc:Choice>
        <mc:Fallback xmlns="">
          <p:pic>
            <p:nvPicPr>
              <p:cNvPr id="185" name="Ink 184">
                <a:extLst>
                  <a:ext uri="{FF2B5EF4-FFF2-40B4-BE49-F238E27FC236}">
                    <a16:creationId xmlns:a16="http://schemas.microsoft.com/office/drawing/2014/main" id="{95CD9A06-33D4-419D-BEFD-96341D10D8F5}"/>
                  </a:ext>
                </a:extLst>
              </p:cNvPr>
              <p:cNvPicPr/>
              <p:nvPr/>
            </p:nvPicPr>
            <p:blipFill>
              <a:blip r:embed="rId3"/>
              <a:stretch>
                <a:fillRect/>
              </a:stretch>
            </p:blipFill>
            <p:spPr>
              <a:xfrm>
                <a:off x="669262" y="311678"/>
                <a:ext cx="10386720" cy="6541560"/>
              </a:xfrm>
              <a:prstGeom prst="rect">
                <a:avLst/>
              </a:prstGeom>
            </p:spPr>
          </p:pic>
        </mc:Fallback>
      </mc:AlternateContent>
    </p:spTree>
    <p:extLst>
      <p:ext uri="{BB962C8B-B14F-4D97-AF65-F5344CB8AC3E}">
        <p14:creationId xmlns:p14="http://schemas.microsoft.com/office/powerpoint/2010/main" val="383060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10603</TotalTime>
  <Words>2008</Words>
  <Application>Microsoft Office PowerPoint</Application>
  <PresentationFormat>Widescreen</PresentationFormat>
  <Paragraphs>253</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2022-07-28T18:03:14Z</dcterms:modified>
</cp:coreProperties>
</file>